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3"/>
  </p:notesMasterIdLst>
  <p:sldIdLst>
    <p:sldId id="256" r:id="rId2"/>
    <p:sldId id="282" r:id="rId3"/>
    <p:sldId id="309" r:id="rId4"/>
    <p:sldId id="310" r:id="rId5"/>
    <p:sldId id="308" r:id="rId6"/>
    <p:sldId id="307" r:id="rId7"/>
    <p:sldId id="296" r:id="rId8"/>
    <p:sldId id="311" r:id="rId9"/>
    <p:sldId id="312" r:id="rId10"/>
    <p:sldId id="291" r:id="rId11"/>
    <p:sldId id="894" r:id="rId12"/>
  </p:sldIdLst>
  <p:sldSz cx="24382413" cy="13716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Exo ExtraBold" panose="020B0604020202020204" charset="0"/>
      <p:bold r:id="rId22"/>
      <p:boldItalic r:id="rId23"/>
    </p:embeddedFont>
    <p:embeddedFont>
      <p:font typeface="Font Awesome 5 Brands Regular" panose="020B0604020202020204" charset="2"/>
      <p:regular r:id="rId24"/>
    </p:embeddedFont>
    <p:embeddedFont>
      <p:font typeface="Font Awesome 5 Free Solid" panose="020B0604020202020204" charset="2"/>
      <p:bold r:id="rId25"/>
    </p:embeddedFont>
    <p:embeddedFont>
      <p:font typeface="Hand Of Sean (Demo)" pitchFamily="2" charset="0"/>
      <p:regular r:id="rId26"/>
    </p:embeddedFon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4" pos="7226" userDrawn="1">
          <p15:clr>
            <a:srgbClr val="A4A3A4"/>
          </p15:clr>
        </p15:guide>
        <p15:guide id="5" pos="6772" userDrawn="1">
          <p15:clr>
            <a:srgbClr val="A4A3A4"/>
          </p15:clr>
        </p15:guide>
        <p15:guide id="6" orient="horz" pos="4774" userDrawn="1">
          <p15:clr>
            <a:srgbClr val="A4A3A4"/>
          </p15:clr>
        </p15:guide>
        <p15:guide id="7" pos="6319" userDrawn="1">
          <p15:clr>
            <a:srgbClr val="A4A3A4"/>
          </p15:clr>
        </p15:guide>
        <p15:guide id="8" pos="5865" userDrawn="1">
          <p15:clr>
            <a:srgbClr val="A4A3A4"/>
          </p15:clr>
        </p15:guide>
        <p15:guide id="9" pos="5412" userDrawn="1">
          <p15:clr>
            <a:srgbClr val="A4A3A4"/>
          </p15:clr>
        </p15:guide>
        <p15:guide id="10" pos="4958" userDrawn="1">
          <p15:clr>
            <a:srgbClr val="A4A3A4"/>
          </p15:clr>
        </p15:guide>
        <p15:guide id="11" pos="4504" userDrawn="1">
          <p15:clr>
            <a:srgbClr val="A4A3A4"/>
          </p15:clr>
        </p15:guide>
        <p15:guide id="12" pos="4051" userDrawn="1">
          <p15:clr>
            <a:srgbClr val="A4A3A4"/>
          </p15:clr>
        </p15:guide>
        <p15:guide id="13" pos="3597" userDrawn="1">
          <p15:clr>
            <a:srgbClr val="A4A3A4"/>
          </p15:clr>
        </p15:guide>
        <p15:guide id="14" pos="3144" userDrawn="1">
          <p15:clr>
            <a:srgbClr val="A4A3A4"/>
          </p15:clr>
        </p15:guide>
        <p15:guide id="15" pos="2690" userDrawn="1">
          <p15:clr>
            <a:srgbClr val="A4A3A4"/>
          </p15:clr>
        </p15:guide>
        <p15:guide id="16" pos="2236" userDrawn="1">
          <p15:clr>
            <a:srgbClr val="A4A3A4"/>
          </p15:clr>
        </p15:guide>
        <p15:guide id="17" pos="1783" userDrawn="1">
          <p15:clr>
            <a:srgbClr val="A4A3A4"/>
          </p15:clr>
        </p15:guide>
        <p15:guide id="18" pos="1329" userDrawn="1">
          <p15:clr>
            <a:srgbClr val="A4A3A4"/>
          </p15:clr>
        </p15:guide>
        <p15:guide id="19" pos="876" userDrawn="1">
          <p15:clr>
            <a:srgbClr val="A4A3A4"/>
          </p15:clr>
        </p15:guide>
        <p15:guide id="20" pos="422" userDrawn="1">
          <p15:clr>
            <a:srgbClr val="A4A3A4"/>
          </p15:clr>
        </p15:guide>
        <p15:guide id="21" pos="8133" userDrawn="1">
          <p15:clr>
            <a:srgbClr val="A4A3A4"/>
          </p15:clr>
        </p15:guide>
        <p15:guide id="22" pos="8587" userDrawn="1">
          <p15:clr>
            <a:srgbClr val="A4A3A4"/>
          </p15:clr>
        </p15:guide>
        <p15:guide id="23" pos="9040" userDrawn="1">
          <p15:clr>
            <a:srgbClr val="A4A3A4"/>
          </p15:clr>
        </p15:guide>
        <p15:guide id="24" pos="9494" userDrawn="1">
          <p15:clr>
            <a:srgbClr val="A4A3A4"/>
          </p15:clr>
        </p15:guide>
        <p15:guide id="25" pos="9970" userDrawn="1">
          <p15:clr>
            <a:srgbClr val="A4A3A4"/>
          </p15:clr>
        </p15:guide>
        <p15:guide id="26" pos="10401" userDrawn="1">
          <p15:clr>
            <a:srgbClr val="A4A3A4"/>
          </p15:clr>
        </p15:guide>
        <p15:guide id="27" pos="10855" userDrawn="1">
          <p15:clr>
            <a:srgbClr val="A4A3A4"/>
          </p15:clr>
        </p15:guide>
        <p15:guide id="28" pos="11308" userDrawn="1">
          <p15:clr>
            <a:srgbClr val="A4A3A4"/>
          </p15:clr>
        </p15:guide>
        <p15:guide id="29" pos="11762" userDrawn="1">
          <p15:clr>
            <a:srgbClr val="A4A3A4"/>
          </p15:clr>
        </p15:guide>
        <p15:guide id="30" pos="12215" userDrawn="1">
          <p15:clr>
            <a:srgbClr val="A4A3A4"/>
          </p15:clr>
        </p15:guide>
        <p15:guide id="31" pos="12669" userDrawn="1">
          <p15:clr>
            <a:srgbClr val="A4A3A4"/>
          </p15:clr>
        </p15:guide>
        <p15:guide id="32" pos="13123" userDrawn="1">
          <p15:clr>
            <a:srgbClr val="A4A3A4"/>
          </p15:clr>
        </p15:guide>
        <p15:guide id="33" pos="13576" userDrawn="1">
          <p15:clr>
            <a:srgbClr val="A4A3A4"/>
          </p15:clr>
        </p15:guide>
        <p15:guide id="34" pos="14030" userDrawn="1">
          <p15:clr>
            <a:srgbClr val="A4A3A4"/>
          </p15:clr>
        </p15:guide>
        <p15:guide id="35" pos="14483" userDrawn="1">
          <p15:clr>
            <a:srgbClr val="A4A3A4"/>
          </p15:clr>
        </p15:guide>
        <p15:guide id="36" pos="14937" userDrawn="1">
          <p15:clr>
            <a:srgbClr val="A4A3A4"/>
          </p15:clr>
        </p15:guide>
        <p15:guide id="37" orient="horz" pos="3866" userDrawn="1">
          <p15:clr>
            <a:srgbClr val="A4A3A4"/>
          </p15:clr>
        </p15:guide>
        <p15:guide id="38" orient="horz" pos="3413" userDrawn="1">
          <p15:clr>
            <a:srgbClr val="A4A3A4"/>
          </p15:clr>
        </p15:guide>
        <p15:guide id="39" orient="horz" pos="2959" userDrawn="1">
          <p15:clr>
            <a:srgbClr val="A4A3A4"/>
          </p15:clr>
        </p15:guide>
        <p15:guide id="40" orient="horz" pos="2506" userDrawn="1">
          <p15:clr>
            <a:srgbClr val="A4A3A4"/>
          </p15:clr>
        </p15:guide>
        <p15:guide id="41" orient="horz" pos="2052" userDrawn="1">
          <p15:clr>
            <a:srgbClr val="A4A3A4"/>
          </p15:clr>
        </p15:guide>
        <p15:guide id="42" orient="horz" pos="1598" userDrawn="1">
          <p15:clr>
            <a:srgbClr val="A4A3A4"/>
          </p15:clr>
        </p15:guide>
        <p15:guide id="43" orient="horz" pos="1145" userDrawn="1">
          <p15:clr>
            <a:srgbClr val="A4A3A4"/>
          </p15:clr>
        </p15:guide>
        <p15:guide id="44" orient="horz" pos="691" userDrawn="1">
          <p15:clr>
            <a:srgbClr val="A4A3A4"/>
          </p15:clr>
        </p15:guide>
        <p15:guide id="45" orient="horz" pos="5227" userDrawn="1">
          <p15:clr>
            <a:srgbClr val="A4A3A4"/>
          </p15:clr>
        </p15:guide>
        <p15:guide id="46" orient="horz" pos="5681" userDrawn="1">
          <p15:clr>
            <a:srgbClr val="A4A3A4"/>
          </p15:clr>
        </p15:guide>
        <p15:guide id="47" orient="horz" pos="6134" userDrawn="1">
          <p15:clr>
            <a:srgbClr val="A4A3A4"/>
          </p15:clr>
        </p15:guide>
        <p15:guide id="48" orient="horz" pos="6588" userDrawn="1">
          <p15:clr>
            <a:srgbClr val="A4A3A4"/>
          </p15:clr>
        </p15:guide>
        <p15:guide id="49" orient="horz" pos="7042" userDrawn="1">
          <p15:clr>
            <a:srgbClr val="A4A3A4"/>
          </p15:clr>
        </p15:guide>
        <p15:guide id="50" orient="horz" pos="7495" userDrawn="1">
          <p15:clr>
            <a:srgbClr val="A4A3A4"/>
          </p15:clr>
        </p15:guide>
        <p15:guide id="51" orient="horz" pos="7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2978"/>
    <a:srgbClr val="003300"/>
    <a:srgbClr val="3A62A7"/>
    <a:srgbClr val="892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283" y="29"/>
      </p:cViewPr>
      <p:guideLst>
        <p:guide orient="horz" pos="4320"/>
        <p:guide pos="7680"/>
        <p:guide pos="7226"/>
        <p:guide pos="6772"/>
        <p:guide orient="horz" pos="4774"/>
        <p:guide pos="6319"/>
        <p:guide pos="5865"/>
        <p:guide pos="5412"/>
        <p:guide pos="4958"/>
        <p:guide pos="4504"/>
        <p:guide pos="4051"/>
        <p:guide pos="3597"/>
        <p:guide pos="3144"/>
        <p:guide pos="2690"/>
        <p:guide pos="2236"/>
        <p:guide pos="1783"/>
        <p:guide pos="1329"/>
        <p:guide pos="876"/>
        <p:guide pos="422"/>
        <p:guide pos="8133"/>
        <p:guide pos="8587"/>
        <p:guide pos="9040"/>
        <p:guide pos="9494"/>
        <p:guide pos="9970"/>
        <p:guide pos="10401"/>
        <p:guide pos="10855"/>
        <p:guide pos="11308"/>
        <p:guide pos="11762"/>
        <p:guide pos="12215"/>
        <p:guide pos="12669"/>
        <p:guide pos="13123"/>
        <p:guide pos="13576"/>
        <p:guide pos="14030"/>
        <p:guide pos="14483"/>
        <p:guide pos="14937"/>
        <p:guide orient="horz" pos="3866"/>
        <p:guide orient="horz" pos="3413"/>
        <p:guide orient="horz" pos="2959"/>
        <p:guide orient="horz" pos="2506"/>
        <p:guide orient="horz" pos="2052"/>
        <p:guide orient="horz" pos="1598"/>
        <p:guide orient="horz" pos="1145"/>
        <p:guide orient="horz" pos="691"/>
        <p:guide orient="horz" pos="5227"/>
        <p:guide orient="horz" pos="5681"/>
        <p:guide orient="horz" pos="6134"/>
        <p:guide orient="horz" pos="6588"/>
        <p:guide orient="horz" pos="7042"/>
        <p:guide orient="horz" pos="7495"/>
        <p:guide orient="horz" pos="7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88%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015-4D51-96C7-001F9D3F0012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none" lIns="540000" tIns="180000" rIns="360000" bIns="180000" numCol="1" spcCol="0" anchor="ctr" anchorCtr="1">
                    <a:spAutoFit/>
                  </a:bodyPr>
                  <a:lstStyle/>
                  <a:p>
                    <a:pPr>
                      <a:defRPr sz="6600" b="1" i="0" u="none" strike="noStrike" kern="1200" baseline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IN" dirty="0">
                        <a:solidFill>
                          <a:schemeClr val="tx1"/>
                        </a:solidFill>
                      </a:rPr>
                      <a:t>What</a:t>
                    </a:r>
                    <a:r>
                      <a:rPr lang="en-IN" baseline="0" dirty="0">
                        <a:solidFill>
                          <a:schemeClr val="tx1"/>
                        </a:solidFill>
                      </a:rPr>
                      <a:t> is the Value of bit ?</a:t>
                    </a:r>
                    <a:endParaRPr lang="en-IN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0-4015-4D51-96C7-001F9D3F00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4015-4D51-96C7-001F9D3F001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12% growth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15-4D51-96C7-001F9D3F0012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4015-4D51-96C7-001F9D3F0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1052101536"/>
        <c:axId val="-1052105888"/>
      </c:barChart>
      <c:catAx>
        <c:axId val="-105210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52105888"/>
        <c:crosses val="autoZero"/>
        <c:auto val="1"/>
        <c:lblAlgn val="ctr"/>
        <c:lblOffset val="100"/>
        <c:noMultiLvlLbl val="0"/>
      </c:catAx>
      <c:valAx>
        <c:axId val="-1052105888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-105210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88%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015-4D51-96C7-001F9D3F0012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none" lIns="540000" tIns="180000" rIns="360000" bIns="180000" numCol="1" spcCol="0" anchor="ctr" anchorCtr="1">
                    <a:spAutoFit/>
                  </a:bodyPr>
                  <a:lstStyle/>
                  <a:p>
                    <a:pPr>
                      <a:defRPr sz="6600" b="1" i="0" u="none" strike="noStrike" kern="1200" baseline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IN" dirty="0">
                        <a:solidFill>
                          <a:schemeClr val="tx1"/>
                        </a:solidFill>
                      </a:rPr>
                      <a:t>What</a:t>
                    </a:r>
                    <a:r>
                      <a:rPr lang="en-IN" baseline="0" dirty="0">
                        <a:solidFill>
                          <a:schemeClr val="tx1"/>
                        </a:solidFill>
                      </a:rPr>
                      <a:t> is the Value of bit ?</a:t>
                    </a:r>
                    <a:endParaRPr lang="en-IN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0-4015-4D51-96C7-001F9D3F00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4015-4D51-96C7-001F9D3F001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12% growth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15-4D51-96C7-001F9D3F0012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4015-4D51-96C7-001F9D3F0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1052101536"/>
        <c:axId val="-1052105888"/>
      </c:barChart>
      <c:catAx>
        <c:axId val="-105210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52105888"/>
        <c:crosses val="autoZero"/>
        <c:auto val="1"/>
        <c:lblAlgn val="ctr"/>
        <c:lblOffset val="100"/>
        <c:noMultiLvlLbl val="0"/>
      </c:catAx>
      <c:valAx>
        <c:axId val="-1052105888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-105210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88%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015-4D51-96C7-001F9D3F0012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none" lIns="540000" tIns="180000" rIns="360000" bIns="180000" numCol="1" spcCol="0" anchor="ctr" anchorCtr="1">
                    <a:spAutoFit/>
                  </a:bodyPr>
                  <a:lstStyle/>
                  <a:p>
                    <a:pPr>
                      <a:defRPr sz="6600" b="1" i="0" u="none" strike="noStrike" kern="1200" baseline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IN" dirty="0">
                        <a:solidFill>
                          <a:schemeClr val="tx1"/>
                        </a:solidFill>
                      </a:rPr>
                      <a:t>There</a:t>
                    </a:r>
                    <a:r>
                      <a:rPr lang="en-IN" baseline="0" dirty="0">
                        <a:solidFill>
                          <a:schemeClr val="tx1"/>
                        </a:solidFill>
                      </a:rPr>
                      <a:t> is a simple formula :</a:t>
                    </a:r>
                    <a:endParaRPr lang="en-IN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0-4015-4D51-96C7-001F9D3F00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4015-4D51-96C7-001F9D3F001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12% growth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15-4D51-96C7-001F9D3F0012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4015-4D51-96C7-001F9D3F0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1052101536"/>
        <c:axId val="-1052105888"/>
      </c:barChart>
      <c:catAx>
        <c:axId val="-105210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52105888"/>
        <c:crosses val="autoZero"/>
        <c:auto val="1"/>
        <c:lblAlgn val="ctr"/>
        <c:lblOffset val="100"/>
        <c:noMultiLvlLbl val="0"/>
      </c:catAx>
      <c:valAx>
        <c:axId val="-1052105888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-105210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88%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82-4C59-B26C-1BDFCFEF7E67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none" lIns="540000" tIns="180000" rIns="360000" bIns="180000" numCol="1" spcCol="0" anchor="ctr" anchorCtr="1">
                    <a:spAutoFit/>
                  </a:bodyPr>
                  <a:lstStyle/>
                  <a:p>
                    <a:pPr>
                      <a:defRPr sz="6600" b="1" i="0" u="none" strike="noStrike" kern="1200" baseline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IN" sz="5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How</a:t>
                    </a:r>
                    <a:r>
                      <a:rPr lang="en-IN" sz="54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Many Decimal Number 8bit can store ?</a:t>
                    </a:r>
                    <a:endParaRPr lang="en-IN" sz="5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0582-4C59-B26C-1BDFCFEF7E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582-4C59-B26C-1BDFCFEF7E6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12% growth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82-4C59-B26C-1BDFCFEF7E67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5-0582-4C59-B26C-1BDFCFEF7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1052101536"/>
        <c:axId val="-1052105888"/>
      </c:barChart>
      <c:catAx>
        <c:axId val="-105210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52105888"/>
        <c:crosses val="autoZero"/>
        <c:auto val="1"/>
        <c:lblAlgn val="ctr"/>
        <c:lblOffset val="100"/>
        <c:noMultiLvlLbl val="0"/>
      </c:catAx>
      <c:valAx>
        <c:axId val="-1052105888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-105210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88% growth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bg1"/>
                  </a:gs>
                  <a:gs pos="0">
                    <a:schemeClr val="accent1"/>
                  </a:gs>
                </a:gsLst>
                <a:lin ang="12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82-4C59-B26C-1BDFCFEF7E67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none" lIns="540000" tIns="180000" rIns="360000" bIns="180000" numCol="1" spcCol="0" anchor="ctr" anchorCtr="1">
                    <a:spAutoFit/>
                  </a:bodyPr>
                  <a:lstStyle/>
                  <a:p>
                    <a:pPr>
                      <a:defRPr sz="6600" b="1" i="0" u="none" strike="noStrike" kern="1200" baseline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IN" sz="5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(2</a:t>
                    </a:r>
                    <a:r>
                      <a:rPr lang="en-IN" sz="5400" baseline="48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n</a:t>
                    </a:r>
                    <a:r>
                      <a:rPr lang="en-IN" sz="540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– 1) to Calculate The Max Number “n” bit can store</a:t>
                    </a:r>
                    <a:endParaRPr lang="en-IN" sz="54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0582-4C59-B26C-1BDFCFEF7E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0582-4C59-B26C-1BDFCFEF7E6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12% growth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82-4C59-B26C-1BDFCFEF7E67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5-0582-4C59-B26C-1BDFCFEF7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-1052101536"/>
        <c:axId val="-1052105888"/>
      </c:barChart>
      <c:catAx>
        <c:axId val="-10521015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052105888"/>
        <c:crosses val="autoZero"/>
        <c:auto val="1"/>
        <c:lblAlgn val="ctr"/>
        <c:lblOffset val="100"/>
        <c:noMultiLvlLbl val="0"/>
      </c:catAx>
      <c:valAx>
        <c:axId val="-1052105888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-1052101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1D558-294D-4097-A8AD-8F41505C849F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B1F7D-555F-439E-B67A-0B95BF442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64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8"/>
          </p:nvPr>
        </p:nvSpPr>
        <p:spPr>
          <a:xfrm>
            <a:off x="9315572" y="1113896"/>
            <a:ext cx="11528741" cy="11509980"/>
          </a:xfrm>
          <a:custGeom>
            <a:avLst/>
            <a:gdLst>
              <a:gd name="connsiteX0" fmla="*/ 5039297 w 10086457"/>
              <a:gd name="connsiteY0" fmla="*/ 0 h 10080625"/>
              <a:gd name="connsiteX1" fmla="*/ 5047161 w 10086457"/>
              <a:gd name="connsiteY1" fmla="*/ 0 h 10080625"/>
              <a:gd name="connsiteX2" fmla="*/ 10086457 w 10086457"/>
              <a:gd name="connsiteY2" fmla="*/ 5040313 h 10080625"/>
              <a:gd name="connsiteX3" fmla="*/ 5047161 w 10086457"/>
              <a:gd name="connsiteY3" fmla="*/ 10080625 h 10080625"/>
              <a:gd name="connsiteX4" fmla="*/ 0 w 10086457"/>
              <a:gd name="connsiteY4" fmla="*/ 10080625 h 10080625"/>
              <a:gd name="connsiteX5" fmla="*/ 0 w 10086457"/>
              <a:gd name="connsiteY5" fmla="*/ 5040313 h 10080625"/>
              <a:gd name="connsiteX6" fmla="*/ 5039297 w 10086457"/>
              <a:gd name="connsiteY6" fmla="*/ 0 h 1008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6457" h="10080625">
                <a:moveTo>
                  <a:pt x="5039297" y="0"/>
                </a:moveTo>
                <a:cubicBezTo>
                  <a:pt x="5047161" y="0"/>
                  <a:pt x="5047161" y="0"/>
                  <a:pt x="5047161" y="0"/>
                </a:cubicBezTo>
                <a:cubicBezTo>
                  <a:pt x="7829001" y="0"/>
                  <a:pt x="10086457" y="2257913"/>
                  <a:pt x="10086457" y="5040313"/>
                </a:cubicBezTo>
                <a:cubicBezTo>
                  <a:pt x="10086457" y="7822712"/>
                  <a:pt x="7829001" y="10080625"/>
                  <a:pt x="5047161" y="10080625"/>
                </a:cubicBezTo>
                <a:cubicBezTo>
                  <a:pt x="0" y="10080625"/>
                  <a:pt x="0" y="10080625"/>
                  <a:pt x="0" y="10080625"/>
                </a:cubicBezTo>
                <a:cubicBezTo>
                  <a:pt x="0" y="5040313"/>
                  <a:pt x="0" y="5040313"/>
                  <a:pt x="0" y="5040313"/>
                </a:cubicBezTo>
                <a:cubicBezTo>
                  <a:pt x="0" y="2257913"/>
                  <a:pt x="2257458" y="0"/>
                  <a:pt x="5039297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454409" y="2561065"/>
            <a:ext cx="6456729" cy="547842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Better.</a:t>
            </a:r>
          </a:p>
          <a:p>
            <a:pPr lvl="0"/>
            <a:r>
              <a:rPr lang="en-US" dirty="0"/>
              <a:t>Best.</a:t>
            </a:r>
          </a:p>
          <a:p>
            <a:pPr lvl="0"/>
            <a:r>
              <a:rPr lang="en-US" dirty="0"/>
              <a:t>Wow!</a:t>
            </a:r>
            <a:endParaRPr lang="ru-RU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290743" y="8321257"/>
            <a:ext cx="5596949" cy="2811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yourwebsite.com</a:t>
            </a:r>
          </a:p>
          <a:p>
            <a:pPr lvl="0"/>
            <a:r>
              <a:rPr lang="en-US" dirty="0"/>
              <a:t>your@name.com</a:t>
            </a:r>
          </a:p>
          <a:p>
            <a:pPr lvl="0"/>
            <a:r>
              <a:rPr lang="en-US" dirty="0" err="1"/>
              <a:t>yourcompany</a:t>
            </a:r>
            <a:endParaRPr lang="en-US" dirty="0"/>
          </a:p>
          <a:p>
            <a:pPr lvl="0"/>
            <a:r>
              <a:rPr lang="en-US" dirty="0"/>
              <a:t>@</a:t>
            </a:r>
            <a:r>
              <a:rPr lang="en-US" dirty="0" err="1"/>
              <a:t>yourcompany</a:t>
            </a:r>
            <a:endParaRPr lang="ru-RU" dirty="0"/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23" hasCustomPrompt="1"/>
          </p:nvPr>
        </p:nvSpPr>
        <p:spPr>
          <a:xfrm>
            <a:off x="6449920" y="8388313"/>
            <a:ext cx="609963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13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6449920" y="9821441"/>
            <a:ext cx="609963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ont Awesome 5 Brands Regular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26" hasCustomPrompt="1"/>
          </p:nvPr>
        </p:nvSpPr>
        <p:spPr>
          <a:xfrm>
            <a:off x="6449920" y="9124755"/>
            <a:ext cx="609963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ont Awesome 5 Free Solid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5" name="Text Placeholder"/>
          <p:cNvSpPr>
            <a:spLocks noGrp="1"/>
          </p:cNvSpPr>
          <p:nvPr>
            <p:ph type="body" sz="quarter" idx="27" hasCustomPrompt="1"/>
          </p:nvPr>
        </p:nvSpPr>
        <p:spPr>
          <a:xfrm>
            <a:off x="6449920" y="10498249"/>
            <a:ext cx="609963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Font Awesome 5 Brands Regular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</a:t>
            </a:r>
          </a:p>
        </p:txBody>
      </p:sp>
    </p:spTree>
    <p:extLst>
      <p:ext uri="{BB962C8B-B14F-4D97-AF65-F5344CB8AC3E}">
        <p14:creationId xmlns:p14="http://schemas.microsoft.com/office/powerpoint/2010/main" val="248604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572512" y="1096963"/>
            <a:ext cx="11499214" cy="11522075"/>
          </a:xfrm>
          <a:custGeom>
            <a:avLst/>
            <a:gdLst>
              <a:gd name="connsiteX0" fmla="*/ 5759875 w 11528741"/>
              <a:gd name="connsiteY0" fmla="*/ 0 h 11522075"/>
              <a:gd name="connsiteX1" fmla="*/ 11528741 w 11528741"/>
              <a:gd name="connsiteY1" fmla="*/ 0 h 11522075"/>
              <a:gd name="connsiteX2" fmla="*/ 11528741 w 11528741"/>
              <a:gd name="connsiteY2" fmla="*/ 5761038 h 11522075"/>
              <a:gd name="connsiteX3" fmla="*/ 5768865 w 11528741"/>
              <a:gd name="connsiteY3" fmla="*/ 11522075 h 11522075"/>
              <a:gd name="connsiteX4" fmla="*/ 5759875 w 11528741"/>
              <a:gd name="connsiteY4" fmla="*/ 11522075 h 11522075"/>
              <a:gd name="connsiteX5" fmla="*/ 0 w 11528741"/>
              <a:gd name="connsiteY5" fmla="*/ 5761038 h 11522075"/>
              <a:gd name="connsiteX6" fmla="*/ 5759875 w 11528741"/>
              <a:gd name="connsiteY6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8741" h="11522075">
                <a:moveTo>
                  <a:pt x="5759875" y="0"/>
                </a:moveTo>
                <a:cubicBezTo>
                  <a:pt x="11528741" y="0"/>
                  <a:pt x="11528741" y="0"/>
                  <a:pt x="11528741" y="0"/>
                </a:cubicBezTo>
                <a:cubicBezTo>
                  <a:pt x="11528741" y="5761038"/>
                  <a:pt x="11528741" y="5761038"/>
                  <a:pt x="11528741" y="5761038"/>
                </a:cubicBezTo>
                <a:cubicBezTo>
                  <a:pt x="11528741" y="8941298"/>
                  <a:pt x="8948485" y="11522075"/>
                  <a:pt x="5768865" y="11522075"/>
                </a:cubicBezTo>
                <a:cubicBezTo>
                  <a:pt x="5759875" y="11522075"/>
                  <a:pt x="5759875" y="11522075"/>
                  <a:pt x="5759875" y="11522075"/>
                </a:cubicBezTo>
                <a:cubicBezTo>
                  <a:pt x="2577259" y="11522075"/>
                  <a:pt x="0" y="8941298"/>
                  <a:pt x="0" y="5761038"/>
                </a:cubicBezTo>
                <a:cubicBezTo>
                  <a:pt x="0" y="2580777"/>
                  <a:pt x="2577259" y="0"/>
                  <a:pt x="575987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776057" y="4002989"/>
            <a:ext cx="8640763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About us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0799711" y="6168939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mollisenean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</a:t>
            </a:r>
            <a:r>
              <a:rPr lang="en-US" dirty="0"/>
              <a:t> </a:t>
            </a:r>
            <a:r>
              <a:rPr lang="en-US" dirty="0" err="1"/>
              <a:t>uradipiscing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04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9315572" y="1118734"/>
            <a:ext cx="11528741" cy="11522075"/>
          </a:xfrm>
          <a:custGeom>
            <a:avLst/>
            <a:gdLst>
              <a:gd name="connsiteX0" fmla="*/ 5039297 w 10086457"/>
              <a:gd name="connsiteY0" fmla="*/ 0 h 10080625"/>
              <a:gd name="connsiteX1" fmla="*/ 5047161 w 10086457"/>
              <a:gd name="connsiteY1" fmla="*/ 0 h 10080625"/>
              <a:gd name="connsiteX2" fmla="*/ 10086457 w 10086457"/>
              <a:gd name="connsiteY2" fmla="*/ 5040313 h 10080625"/>
              <a:gd name="connsiteX3" fmla="*/ 5047161 w 10086457"/>
              <a:gd name="connsiteY3" fmla="*/ 10080625 h 10080625"/>
              <a:gd name="connsiteX4" fmla="*/ 0 w 10086457"/>
              <a:gd name="connsiteY4" fmla="*/ 10080625 h 10080625"/>
              <a:gd name="connsiteX5" fmla="*/ 0 w 10086457"/>
              <a:gd name="connsiteY5" fmla="*/ 5040313 h 10080625"/>
              <a:gd name="connsiteX6" fmla="*/ 5039297 w 10086457"/>
              <a:gd name="connsiteY6" fmla="*/ 0 h 1008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6457" h="10080625">
                <a:moveTo>
                  <a:pt x="5039297" y="0"/>
                </a:moveTo>
                <a:cubicBezTo>
                  <a:pt x="5047161" y="0"/>
                  <a:pt x="5047161" y="0"/>
                  <a:pt x="5047161" y="0"/>
                </a:cubicBezTo>
                <a:cubicBezTo>
                  <a:pt x="7829001" y="0"/>
                  <a:pt x="10086457" y="2257913"/>
                  <a:pt x="10086457" y="5040313"/>
                </a:cubicBezTo>
                <a:cubicBezTo>
                  <a:pt x="10086457" y="7822712"/>
                  <a:pt x="7829001" y="10080625"/>
                  <a:pt x="5047161" y="10080625"/>
                </a:cubicBezTo>
                <a:cubicBezTo>
                  <a:pt x="0" y="10080625"/>
                  <a:pt x="0" y="10080625"/>
                  <a:pt x="0" y="10080625"/>
                </a:cubicBezTo>
                <a:cubicBezTo>
                  <a:pt x="0" y="5040313"/>
                  <a:pt x="0" y="5040313"/>
                  <a:pt x="0" y="5040313"/>
                </a:cubicBezTo>
                <a:cubicBezTo>
                  <a:pt x="0" y="2257913"/>
                  <a:pt x="2257458" y="0"/>
                  <a:pt x="5039297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3096" y="4002989"/>
            <a:ext cx="8640763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Why us?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016750" y="6168939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molliseneanvi</a:t>
            </a:r>
            <a:r>
              <a:rPr lang="en-US" dirty="0"/>
              <a:t> </a:t>
            </a:r>
            <a:r>
              <a:rPr lang="en-US" dirty="0" err="1"/>
              <a:t>verra</a:t>
            </a:r>
            <a:r>
              <a:rPr lang="en-US" dirty="0"/>
              <a:t> quam.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</a:t>
            </a:r>
            <a:r>
              <a:rPr lang="en-US" dirty="0"/>
              <a:t> </a:t>
            </a:r>
            <a:r>
              <a:rPr lang="en-US" dirty="0" err="1"/>
              <a:t>uradipiscing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2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13631862" y="2540939"/>
            <a:ext cx="8608041" cy="8638235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0890" y="3280996"/>
            <a:ext cx="8640763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Explore</a:t>
            </a:r>
          </a:p>
          <a:p>
            <a:pPr lvl="0"/>
            <a:r>
              <a:rPr lang="en-US" dirty="0"/>
              <a:t>the hidden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586540" y="7599150"/>
            <a:ext cx="8617903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meturare</a:t>
            </a:r>
            <a:r>
              <a:rPr lang="en-US" dirty="0"/>
              <a:t> </a:t>
            </a:r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762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2125900" y="2536825"/>
            <a:ext cx="8624650" cy="8654902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528" y="3280996"/>
            <a:ext cx="8640763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Moving</a:t>
            </a:r>
          </a:p>
          <a:p>
            <a:pPr lvl="0"/>
            <a:r>
              <a:rPr lang="en-US" dirty="0"/>
              <a:t>results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238178" y="7599150"/>
            <a:ext cx="8617903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meturare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558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434138" y="7948613"/>
            <a:ext cx="11555412" cy="5764212"/>
          </a:xfrm>
          <a:custGeom>
            <a:avLst/>
            <a:gdLst>
              <a:gd name="connsiteX0" fmla="*/ 5777706 w 11555412"/>
              <a:gd name="connsiteY0" fmla="*/ 0 h 5764212"/>
              <a:gd name="connsiteX1" fmla="*/ 11555412 w 11555412"/>
              <a:gd name="connsiteY1" fmla="*/ 5764212 h 5764212"/>
              <a:gd name="connsiteX2" fmla="*/ 0 w 11555412"/>
              <a:gd name="connsiteY2" fmla="*/ 5764212 h 5764212"/>
              <a:gd name="connsiteX3" fmla="*/ 5777706 w 11555412"/>
              <a:gd name="connsiteY3" fmla="*/ 0 h 576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55412" h="5764212">
                <a:moveTo>
                  <a:pt x="5777706" y="0"/>
                </a:moveTo>
                <a:cubicBezTo>
                  <a:pt x="8963236" y="0"/>
                  <a:pt x="11546422" y="2579200"/>
                  <a:pt x="11555412" y="5764212"/>
                </a:cubicBezTo>
                <a:lnTo>
                  <a:pt x="0" y="5764212"/>
                </a:lnTo>
                <a:cubicBezTo>
                  <a:pt x="8990" y="2579200"/>
                  <a:pt x="2592176" y="0"/>
                  <a:pt x="5777706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0" y="3280996"/>
            <a:ext cx="17283114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Play creativity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651" y="5428315"/>
            <a:ext cx="17283112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8498151" y="1842232"/>
            <a:ext cx="3751027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Objectives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224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6430963" y="0"/>
            <a:ext cx="11520487" cy="5746833"/>
          </a:xfrm>
          <a:custGeom>
            <a:avLst/>
            <a:gdLst>
              <a:gd name="connsiteX0" fmla="*/ 0 w 11520487"/>
              <a:gd name="connsiteY0" fmla="*/ 0 h 5746833"/>
              <a:gd name="connsiteX1" fmla="*/ 11520487 w 11520487"/>
              <a:gd name="connsiteY1" fmla="*/ 0 h 5746833"/>
              <a:gd name="connsiteX2" fmla="*/ 5760243 w 11520487"/>
              <a:gd name="connsiteY2" fmla="*/ 5746833 h 5746833"/>
              <a:gd name="connsiteX3" fmla="*/ 0 w 11520487"/>
              <a:gd name="connsiteY3" fmla="*/ 0 h 574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0487" h="5746833">
                <a:moveTo>
                  <a:pt x="0" y="0"/>
                </a:moveTo>
                <a:lnTo>
                  <a:pt x="11520487" y="0"/>
                </a:lnTo>
                <a:cubicBezTo>
                  <a:pt x="11511525" y="3175409"/>
                  <a:pt x="8936145" y="5746833"/>
                  <a:pt x="5760243" y="5746833"/>
                </a:cubicBezTo>
                <a:cubicBezTo>
                  <a:pt x="2584341" y="5746833"/>
                  <a:pt x="8963" y="3175409"/>
                  <a:pt x="0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0" y="6891708"/>
            <a:ext cx="17283114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We love brands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651" y="9039027"/>
            <a:ext cx="172831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matto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 </a:t>
            </a:r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ulumnte</a:t>
            </a:r>
            <a:r>
              <a:rPr lang="en-US" dirty="0"/>
              <a:t>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orciret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. </a:t>
            </a:r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ulumnte</a:t>
            </a:r>
            <a:r>
              <a:rPr lang="en-US" dirty="0"/>
              <a:t>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orciret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power </a:t>
            </a:r>
            <a:r>
              <a:rPr lang="en-US" dirty="0" err="1"/>
              <a:t>acrey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7972366" y="1842232"/>
            <a:ext cx="4276812" cy="1025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Who we are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15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30514" y="2554169"/>
            <a:ext cx="18721386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What we do?</a:t>
            </a:r>
            <a:endParaRPr lang="ru-RU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9685825" y="8314052"/>
            <a:ext cx="50403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nequewer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sali</a:t>
            </a:r>
            <a:r>
              <a:rPr lang="en-US" dirty="0"/>
              <a:t> </a:t>
            </a:r>
            <a:r>
              <a:rPr lang="en-US" dirty="0" err="1"/>
              <a:t>quamaculis</a:t>
            </a:r>
            <a:r>
              <a:rPr lang="en-US" dirty="0"/>
              <a:t> cons. </a:t>
            </a:r>
            <a:endParaRPr lang="ru-RU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870318" y="8321308"/>
            <a:ext cx="5006608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acmattis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839788" y="5778180"/>
            <a:ext cx="5037138" cy="21287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Creative</a:t>
            </a:r>
          </a:p>
          <a:p>
            <a:pPr lvl="0"/>
            <a:r>
              <a:rPr lang="en-US" dirty="0"/>
              <a:t>development</a:t>
            </a:r>
            <a:endParaRPr lang="ru-R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670257" y="5778180"/>
            <a:ext cx="5040312" cy="21287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Strategic</a:t>
            </a:r>
          </a:p>
          <a:p>
            <a:pPr lvl="0"/>
            <a:r>
              <a:rPr lang="en-US" dirty="0"/>
              <a:t>planning</a:t>
            </a:r>
            <a:endParaRPr lang="ru-RU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6535033" y="5778180"/>
            <a:ext cx="5040312" cy="21287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Marketing</a:t>
            </a:r>
          </a:p>
          <a:p>
            <a:pPr lvl="0"/>
            <a:r>
              <a:rPr lang="en-US" dirty="0"/>
              <a:t>research</a:t>
            </a:r>
            <a:endParaRPr lang="ru-RU" dirty="0"/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6558479" y="8321308"/>
            <a:ext cx="5016866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erato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conseqe</a:t>
            </a:r>
            <a:r>
              <a:rPr lang="en-US" dirty="0"/>
              <a:t> </a:t>
            </a:r>
            <a:r>
              <a:rPr lang="en-US" dirty="0" err="1"/>
              <a:t>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075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1" y="2553631"/>
            <a:ext cx="17283112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Our goals</a:t>
            </a:r>
            <a:endParaRPr lang="ru-RU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3549649" y="4724315"/>
            <a:ext cx="17283113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porta.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ac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tempus </a:t>
            </a:r>
            <a:r>
              <a:rPr lang="en-US" dirty="0" err="1"/>
              <a:t>diam</a:t>
            </a:r>
            <a:r>
              <a:rPr lang="en-US" dirty="0"/>
              <a:t> dictum </a:t>
            </a:r>
            <a:r>
              <a:rPr lang="en-US" dirty="0" err="1"/>
              <a:t>consectetur</a:t>
            </a:r>
            <a:r>
              <a:rPr lang="uk-UA" dirty="0"/>
              <a:t> </a:t>
            </a:r>
            <a:r>
              <a:rPr lang="en-US" dirty="0" err="1"/>
              <a:t>menimi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uk-UA" dirty="0"/>
              <a:t> </a:t>
            </a:r>
            <a:r>
              <a:rPr lang="en-US" dirty="0" err="1"/>
              <a:t>pulvinar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0030619" y="11192019"/>
            <a:ext cx="4319587" cy="6796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Primacy</a:t>
            </a:r>
            <a:endParaRPr lang="ru-RU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3551238" y="11204863"/>
            <a:ext cx="4319587" cy="6796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Quick solutions</a:t>
            </a:r>
            <a:endParaRPr lang="ru-RU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6511588" y="11207815"/>
            <a:ext cx="4319587" cy="648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New ideas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1209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30513" y="3987577"/>
            <a:ext cx="18721388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Our values</a:t>
            </a:r>
            <a:endParaRPr lang="ru-RU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9685825" y="6152744"/>
            <a:ext cx="5040312" cy="336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nequewer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sali</a:t>
            </a:r>
            <a:r>
              <a:rPr lang="en-US" dirty="0"/>
              <a:t> </a:t>
            </a:r>
            <a:r>
              <a:rPr lang="en-US" dirty="0" err="1"/>
              <a:t>quamaculis</a:t>
            </a:r>
            <a:r>
              <a:rPr lang="en-US" dirty="0"/>
              <a:t> cons.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luctur</a:t>
            </a:r>
            <a:r>
              <a:rPr lang="en-US" dirty="0"/>
              <a:t>. Lorem ipsum dolor sit. </a:t>
            </a:r>
            <a:endParaRPr lang="ru-RU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849536" y="6160000"/>
            <a:ext cx="5006608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acmattis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terw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 </a:t>
            </a:r>
            <a:r>
              <a:rPr lang="en-US" dirty="0" err="1"/>
              <a:t>volut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6537697" y="6160000"/>
            <a:ext cx="5016866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erato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acmattis</a:t>
            </a:r>
            <a:r>
              <a:rPr lang="en-US" dirty="0"/>
              <a:t>. 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conseqe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6748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1" y="1826264"/>
            <a:ext cx="17283112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831306" y="11191728"/>
            <a:ext cx="5039519" cy="648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CEO</a:t>
            </a:r>
            <a:endParaRPr lang="ru-RU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833687" y="10105159"/>
            <a:ext cx="5037138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  <a:endParaRPr lang="ru-R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9338109" y="3990827"/>
            <a:ext cx="5740256" cy="5740256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2825606" y="4328748"/>
            <a:ext cx="5045219" cy="5045219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4"/>
          </p:nvPr>
        </p:nvSpPr>
        <p:spPr>
          <a:xfrm>
            <a:off x="16532370" y="4328748"/>
            <a:ext cx="5045219" cy="5045219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9669463" y="11217194"/>
            <a:ext cx="5039519" cy="648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Seller</a:t>
            </a:r>
            <a:endParaRPr lang="ru-R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671844" y="10109843"/>
            <a:ext cx="5037138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John Doe</a:t>
            </a:r>
            <a:endParaRPr lang="ru-RU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27" hasCustomPrompt="1"/>
          </p:nvPr>
        </p:nvSpPr>
        <p:spPr>
          <a:xfrm>
            <a:off x="16512381" y="11217705"/>
            <a:ext cx="5039519" cy="648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Manager</a:t>
            </a:r>
            <a:endParaRPr lang="ru-RU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6514762" y="10110354"/>
            <a:ext cx="5037138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82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72453" y="3287099"/>
            <a:ext cx="13836162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259919" y="5445560"/>
            <a:ext cx="4050770" cy="5321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83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  <a:endParaRPr lang="ru-RU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7951450" y="5447383"/>
            <a:ext cx="1136284" cy="5321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44</a:t>
            </a:r>
            <a:br>
              <a:rPr lang="en-US" dirty="0"/>
            </a:br>
            <a:r>
              <a:rPr lang="en-US" dirty="0"/>
              <a:t>48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6942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54309" y="3987580"/>
            <a:ext cx="10056830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“Creating</a:t>
            </a:r>
          </a:p>
          <a:p>
            <a:pPr lvl="0"/>
            <a:r>
              <a:rPr lang="en-US" dirty="0"/>
              <a:t>you from</a:t>
            </a:r>
          </a:p>
          <a:p>
            <a:pPr lvl="0"/>
            <a:r>
              <a:rPr lang="en-US" dirty="0"/>
              <a:t>your brand.”</a:t>
            </a:r>
            <a:endParaRPr lang="ru-RU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13631862" y="2540939"/>
            <a:ext cx="8608041" cy="8638235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7" hasCustomPrompt="1"/>
          </p:nvPr>
        </p:nvSpPr>
        <p:spPr>
          <a:xfrm>
            <a:off x="2843068" y="10516780"/>
            <a:ext cx="9347345" cy="6796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Manager</a:t>
            </a:r>
            <a:endParaRPr lang="ru-R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2843068" y="9430211"/>
            <a:ext cx="934734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31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30513" y="3052398"/>
            <a:ext cx="18721388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  <a:endParaRPr lang="ru-RU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853373" y="5794294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893685" y="5794294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911138" y="5794294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951450" y="5794294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853373" y="8675779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893685" y="8675779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2911138" y="8675779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7951450" y="8675779"/>
            <a:ext cx="3577590" cy="1782762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1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870825" y="3279824"/>
            <a:ext cx="8640763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“Because</a:t>
            </a:r>
          </a:p>
          <a:p>
            <a:pPr lvl="0"/>
            <a:r>
              <a:rPr lang="en-US" dirty="0"/>
              <a:t>courage</a:t>
            </a:r>
          </a:p>
          <a:p>
            <a:pPr lvl="0"/>
            <a:r>
              <a:rPr lang="en-US" dirty="0"/>
              <a:t>counts.”</a:t>
            </a:r>
            <a:endParaRPr lang="ru-RU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7" hasCustomPrompt="1"/>
          </p:nvPr>
        </p:nvSpPr>
        <p:spPr>
          <a:xfrm>
            <a:off x="7870826" y="9772645"/>
            <a:ext cx="7200899" cy="6796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Manager</a:t>
            </a:r>
            <a:endParaRPr lang="ru-R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7870826" y="8686076"/>
            <a:ext cx="7200900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898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9315572" y="1118735"/>
            <a:ext cx="11528741" cy="11500304"/>
          </a:xfrm>
          <a:custGeom>
            <a:avLst/>
            <a:gdLst>
              <a:gd name="connsiteX0" fmla="*/ 5039297 w 10086457"/>
              <a:gd name="connsiteY0" fmla="*/ 0 h 10080625"/>
              <a:gd name="connsiteX1" fmla="*/ 5047161 w 10086457"/>
              <a:gd name="connsiteY1" fmla="*/ 0 h 10080625"/>
              <a:gd name="connsiteX2" fmla="*/ 10086457 w 10086457"/>
              <a:gd name="connsiteY2" fmla="*/ 5040313 h 10080625"/>
              <a:gd name="connsiteX3" fmla="*/ 5047161 w 10086457"/>
              <a:gd name="connsiteY3" fmla="*/ 10080625 h 10080625"/>
              <a:gd name="connsiteX4" fmla="*/ 0 w 10086457"/>
              <a:gd name="connsiteY4" fmla="*/ 10080625 h 10080625"/>
              <a:gd name="connsiteX5" fmla="*/ 0 w 10086457"/>
              <a:gd name="connsiteY5" fmla="*/ 5040313 h 10080625"/>
              <a:gd name="connsiteX6" fmla="*/ 5039297 w 10086457"/>
              <a:gd name="connsiteY6" fmla="*/ 0 h 1008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86457" h="10080625">
                <a:moveTo>
                  <a:pt x="5039297" y="0"/>
                </a:moveTo>
                <a:cubicBezTo>
                  <a:pt x="5047161" y="0"/>
                  <a:pt x="5047161" y="0"/>
                  <a:pt x="5047161" y="0"/>
                </a:cubicBezTo>
                <a:cubicBezTo>
                  <a:pt x="7829001" y="0"/>
                  <a:pt x="10086457" y="2257913"/>
                  <a:pt x="10086457" y="5040313"/>
                </a:cubicBezTo>
                <a:cubicBezTo>
                  <a:pt x="10086457" y="7822712"/>
                  <a:pt x="7829001" y="10080625"/>
                  <a:pt x="5047161" y="10080625"/>
                </a:cubicBezTo>
                <a:cubicBezTo>
                  <a:pt x="0" y="10080625"/>
                  <a:pt x="0" y="10080625"/>
                  <a:pt x="0" y="10080625"/>
                </a:cubicBezTo>
                <a:cubicBezTo>
                  <a:pt x="0" y="5040313"/>
                  <a:pt x="0" y="5040313"/>
                  <a:pt x="0" y="5040313"/>
                </a:cubicBezTo>
                <a:cubicBezTo>
                  <a:pt x="0" y="2257913"/>
                  <a:pt x="2257458" y="0"/>
                  <a:pt x="5039297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82371" y="1130947"/>
            <a:ext cx="11489354" cy="11488091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3621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3572512" y="1096963"/>
            <a:ext cx="11499214" cy="11522075"/>
          </a:xfrm>
          <a:custGeom>
            <a:avLst/>
            <a:gdLst>
              <a:gd name="connsiteX0" fmla="*/ 5759875 w 11528741"/>
              <a:gd name="connsiteY0" fmla="*/ 0 h 11522075"/>
              <a:gd name="connsiteX1" fmla="*/ 11528741 w 11528741"/>
              <a:gd name="connsiteY1" fmla="*/ 0 h 11522075"/>
              <a:gd name="connsiteX2" fmla="*/ 11528741 w 11528741"/>
              <a:gd name="connsiteY2" fmla="*/ 5761038 h 11522075"/>
              <a:gd name="connsiteX3" fmla="*/ 5768865 w 11528741"/>
              <a:gd name="connsiteY3" fmla="*/ 11522075 h 11522075"/>
              <a:gd name="connsiteX4" fmla="*/ 5759875 w 11528741"/>
              <a:gd name="connsiteY4" fmla="*/ 11522075 h 11522075"/>
              <a:gd name="connsiteX5" fmla="*/ 0 w 11528741"/>
              <a:gd name="connsiteY5" fmla="*/ 5761038 h 11522075"/>
              <a:gd name="connsiteX6" fmla="*/ 5759875 w 11528741"/>
              <a:gd name="connsiteY6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8741" h="11522075">
                <a:moveTo>
                  <a:pt x="5759875" y="0"/>
                </a:moveTo>
                <a:cubicBezTo>
                  <a:pt x="11528741" y="0"/>
                  <a:pt x="11528741" y="0"/>
                  <a:pt x="11528741" y="0"/>
                </a:cubicBezTo>
                <a:cubicBezTo>
                  <a:pt x="11528741" y="5761038"/>
                  <a:pt x="11528741" y="5761038"/>
                  <a:pt x="11528741" y="5761038"/>
                </a:cubicBezTo>
                <a:cubicBezTo>
                  <a:pt x="11528741" y="8941298"/>
                  <a:pt x="8948485" y="11522075"/>
                  <a:pt x="5768865" y="11522075"/>
                </a:cubicBezTo>
                <a:cubicBezTo>
                  <a:pt x="5759875" y="11522075"/>
                  <a:pt x="5759875" y="11522075"/>
                  <a:pt x="5759875" y="11522075"/>
                </a:cubicBezTo>
                <a:cubicBezTo>
                  <a:pt x="2577259" y="11522075"/>
                  <a:pt x="0" y="8941298"/>
                  <a:pt x="0" y="5761038"/>
                </a:cubicBezTo>
                <a:cubicBezTo>
                  <a:pt x="0" y="2580777"/>
                  <a:pt x="2577259" y="0"/>
                  <a:pt x="575987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9345862" y="1130947"/>
            <a:ext cx="11489354" cy="11488091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666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8967997" y="5057621"/>
            <a:ext cx="6448809" cy="6448809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2109788" y="5401507"/>
            <a:ext cx="5761037" cy="5761037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6510794" y="5401507"/>
            <a:ext cx="5761037" cy="5761037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1100" y="3052398"/>
            <a:ext cx="14400214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Meet the future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156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53871" y="4174215"/>
            <a:ext cx="5737679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We’ll</a:t>
            </a:r>
          </a:p>
          <a:p>
            <a:pPr lvl="0"/>
            <a:r>
              <a:rPr lang="en-US" dirty="0"/>
              <a:t>make</a:t>
            </a:r>
          </a:p>
          <a:p>
            <a:pPr lvl="0"/>
            <a:r>
              <a:rPr lang="en-US" dirty="0"/>
              <a:t>things</a:t>
            </a:r>
            <a:endParaRPr lang="ru-RU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10397089" y="1298867"/>
            <a:ext cx="4993000" cy="5025446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16547239" y="1315174"/>
            <a:ext cx="4993000" cy="5025446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6"/>
          </p:nvPr>
        </p:nvSpPr>
        <p:spPr>
          <a:xfrm>
            <a:off x="10391346" y="7391687"/>
            <a:ext cx="4993000" cy="5025446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7"/>
          </p:nvPr>
        </p:nvSpPr>
        <p:spPr>
          <a:xfrm>
            <a:off x="16541496" y="7407994"/>
            <a:ext cx="4993000" cy="5025446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641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651" y="8318995"/>
            <a:ext cx="172831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luctur</a:t>
            </a:r>
            <a:r>
              <a:rPr lang="en-US" dirty="0"/>
              <a:t>. Lorem ipsum dolor sit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9027142" y="1842232"/>
            <a:ext cx="3222036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 baseline="0">
                <a:latin typeface="+mj-lt"/>
              </a:defRPr>
            </a:lvl1pPr>
          </a:lstStyle>
          <a:p>
            <a:pPr lvl="0"/>
            <a:r>
              <a:rPr lang="en-US" dirty="0"/>
              <a:t>Progress</a:t>
            </a:r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20"/>
          </p:nvPr>
        </p:nvSpPr>
        <p:spPr>
          <a:xfrm>
            <a:off x="2830513" y="4726910"/>
            <a:ext cx="18721387" cy="28518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409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49650" y="7595013"/>
            <a:ext cx="7921626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</a:t>
            </a:r>
            <a:r>
              <a:rPr lang="en-US" dirty="0"/>
              <a:t> </a:t>
            </a:r>
            <a:r>
              <a:rPr lang="en-US" dirty="0" err="1"/>
              <a:t>alesurna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tempus dictum </a:t>
            </a:r>
            <a:r>
              <a:rPr lang="en-US" dirty="0" err="1"/>
              <a:t>conset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velitovel</a:t>
            </a:r>
            <a:r>
              <a:rPr lang="en-US" dirty="0"/>
              <a:t> </a:t>
            </a:r>
            <a:r>
              <a:rPr lang="en-US" dirty="0" err="1"/>
              <a:t>pul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12911137" y="7595013"/>
            <a:ext cx="7921625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r>
              <a:rPr lang="en-US" dirty="0"/>
              <a:t>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</a:t>
            </a:r>
            <a:r>
              <a:rPr lang="en-US" dirty="0"/>
              <a:t> </a:t>
            </a:r>
            <a:r>
              <a:rPr lang="en-US" dirty="0" err="1"/>
              <a:t>esurna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tempus dictum </a:t>
            </a:r>
            <a:r>
              <a:rPr lang="en-US" dirty="0" err="1"/>
              <a:t>consecte</a:t>
            </a:r>
            <a:r>
              <a:rPr lang="en-US" dirty="0"/>
              <a:t> tur.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velitovel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Sedo</a:t>
            </a:r>
            <a:r>
              <a:rPr lang="en-US" dirty="0"/>
              <a:t> </a:t>
            </a:r>
            <a:r>
              <a:rPr lang="en-US" dirty="0" err="1"/>
              <a:t>pidas</a:t>
            </a:r>
            <a:r>
              <a:rPr lang="en-US" dirty="0"/>
              <a:t> </a:t>
            </a:r>
            <a:r>
              <a:rPr lang="en-US" dirty="0" err="1"/>
              <a:t>wertet</a:t>
            </a:r>
            <a:r>
              <a:rPr lang="en-US" dirty="0"/>
              <a:t> </a:t>
            </a:r>
            <a:r>
              <a:rPr lang="en-US" dirty="0" err="1"/>
              <a:t>dictuma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574364" y="4405268"/>
            <a:ext cx="7896911" cy="317009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25%</a:t>
            </a:r>
            <a:endParaRPr lang="ru-RU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2935851" y="4403999"/>
            <a:ext cx="7921625" cy="3170099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50%</a:t>
            </a:r>
            <a:endParaRPr lang="ru-RU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9284642" y="1819604"/>
            <a:ext cx="2986395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Running</a:t>
            </a:r>
            <a:endParaRPr lang="ru-RU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548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8899921" y="1819604"/>
            <a:ext cx="3371116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Statistics</a:t>
            </a:r>
            <a:endParaRPr lang="ru-RU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549651" y="4564425"/>
            <a:ext cx="5041899" cy="307776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53</a:t>
            </a:r>
            <a:endParaRPr lang="ru-R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050215" y="5535368"/>
            <a:ext cx="11782548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New projects</a:t>
            </a:r>
            <a:endParaRPr lang="ru-RU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650" y="7599150"/>
            <a:ext cx="17283113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meturare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tempus dictum </a:t>
            </a:r>
            <a:r>
              <a:rPr lang="en-US" dirty="0" err="1"/>
              <a:t>conset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velitovel</a:t>
            </a:r>
            <a:r>
              <a:rPr lang="en-US" dirty="0"/>
              <a:t> </a:t>
            </a:r>
            <a:r>
              <a:rPr lang="en-US" dirty="0" err="1"/>
              <a:t>pul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00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70375" y="2555579"/>
            <a:ext cx="15840318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10031412" y="9042588"/>
            <a:ext cx="4319587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826317" y="5248625"/>
            <a:ext cx="3240000" cy="3240000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 lIns="0" tIns="180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cap="all" baseline="0"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</a:p>
          <a:p>
            <a:pPr lvl="0"/>
            <a:r>
              <a:rPr lang="en-US" dirty="0"/>
              <a:t>AM</a:t>
            </a:r>
            <a:endParaRPr lang="ru-RU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567670" y="5233670"/>
            <a:ext cx="3240000" cy="3240000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 lIns="0" tIns="180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cap="all" baseline="0"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</a:p>
          <a:p>
            <a:pPr lvl="0"/>
            <a:r>
              <a:rPr lang="en-US" dirty="0"/>
              <a:t>PM</a:t>
            </a:r>
            <a:endParaRPr lang="ru-RU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16328708" y="5233670"/>
            <a:ext cx="3240000" cy="3240000"/>
          </a:xfrm>
          <a:prstGeom prst="ellipse">
            <a:avLst/>
          </a:prstGeom>
          <a:ln w="50800">
            <a:solidFill>
              <a:schemeClr val="tx1"/>
            </a:solidFill>
          </a:ln>
        </p:spPr>
        <p:txBody>
          <a:bodyPr lIns="0" tIns="180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cap="all" baseline="0"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</a:p>
          <a:p>
            <a:pPr lvl="0"/>
            <a:r>
              <a:rPr lang="en-US" dirty="0"/>
              <a:t>PM</a:t>
            </a:r>
            <a:endParaRPr lang="ru-RU" dirty="0"/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70375" y="9032875"/>
            <a:ext cx="4319587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ulumnt</a:t>
            </a:r>
            <a:r>
              <a:rPr lang="en-US" dirty="0"/>
              <a:t> ipsum </a:t>
            </a:r>
            <a:r>
              <a:rPr lang="en-US" dirty="0" err="1"/>
              <a:t>primis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orcir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power.</a:t>
            </a:r>
            <a:endParaRPr lang="ru-RU" dirty="0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15814516" y="9051925"/>
            <a:ext cx="4319587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Curabitur</a:t>
            </a:r>
            <a:r>
              <a:rPr lang="fr-FR" dirty="0"/>
              <a:t> males ada </a:t>
            </a:r>
            <a:r>
              <a:rPr lang="fr-FR" dirty="0" err="1"/>
              <a:t>interdum</a:t>
            </a:r>
            <a:r>
              <a:rPr lang="fr-FR" dirty="0"/>
              <a:t> </a:t>
            </a:r>
            <a:r>
              <a:rPr lang="fr-FR" dirty="0" err="1"/>
              <a:t>scelerisque</a:t>
            </a:r>
            <a:r>
              <a:rPr lang="fr-FR" dirty="0"/>
              <a:t> </a:t>
            </a:r>
            <a:r>
              <a:rPr lang="fr-FR" dirty="0" err="1"/>
              <a:t>blandit</a:t>
            </a:r>
            <a:r>
              <a:rPr lang="fr-FR" dirty="0"/>
              <a:t> vite.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40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11138" y="3280996"/>
            <a:ext cx="8622088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8113" y="7599150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acerto</a:t>
            </a:r>
            <a:r>
              <a:rPr lang="en-US" dirty="0"/>
              <a:t> </a:t>
            </a:r>
            <a:r>
              <a:rPr lang="en-US" dirty="0" err="1"/>
              <a:t>viv</a:t>
            </a:r>
            <a:r>
              <a:rPr lang="en-US" dirty="0"/>
              <a:t> </a:t>
            </a:r>
            <a:r>
              <a:rPr lang="en-US" dirty="0" err="1"/>
              <a:t>erraquis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Praesentot</a:t>
            </a:r>
            <a:r>
              <a:rPr lang="en-US" dirty="0"/>
              <a:t> dictum ligula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gravidavewr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8"/>
          </p:nvPr>
        </p:nvSpPr>
        <p:spPr>
          <a:xfrm>
            <a:off x="2109788" y="3257549"/>
            <a:ext cx="10080625" cy="7921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572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11137" y="3280996"/>
            <a:ext cx="9361487" cy="35907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Spending comparison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8113" y="7599150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Praesentot</a:t>
            </a:r>
            <a:r>
              <a:rPr lang="en-US" dirty="0"/>
              <a:t> dictum ligula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 </a:t>
            </a:r>
            <a:r>
              <a:rPr lang="en-US" dirty="0" err="1"/>
              <a:t>davewr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fermentim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acerto</a:t>
            </a:r>
            <a:r>
              <a:rPr lang="en-US" dirty="0"/>
              <a:t> </a:t>
            </a:r>
            <a:r>
              <a:rPr lang="en-US" dirty="0" err="1"/>
              <a:t>viv</a:t>
            </a:r>
            <a:r>
              <a:rPr lang="en-US" dirty="0"/>
              <a:t> </a:t>
            </a:r>
            <a:r>
              <a:rPr lang="en-US" dirty="0" err="1"/>
              <a:t>erraquis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8"/>
          </p:nvPr>
        </p:nvSpPr>
        <p:spPr>
          <a:xfrm>
            <a:off x="2109788" y="3257549"/>
            <a:ext cx="10080625" cy="7921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00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11137" y="3280996"/>
            <a:ext cx="8640763" cy="36341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Patient </a:t>
            </a:r>
          </a:p>
          <a:p>
            <a:pPr lvl="0"/>
            <a:r>
              <a:rPr lang="en-US" dirty="0"/>
              <a:t>increment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8113" y="7599150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fermentim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nequmas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acerto</a:t>
            </a:r>
            <a:r>
              <a:rPr lang="en-US" dirty="0"/>
              <a:t> </a:t>
            </a:r>
            <a:r>
              <a:rPr lang="en-US" dirty="0" err="1"/>
              <a:t>viv</a:t>
            </a:r>
            <a:r>
              <a:rPr lang="en-US" dirty="0"/>
              <a:t> </a:t>
            </a:r>
            <a:r>
              <a:rPr lang="en-US" dirty="0" err="1"/>
              <a:t>erraquis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Praesentot</a:t>
            </a:r>
            <a:r>
              <a:rPr lang="en-US" dirty="0"/>
              <a:t> dictum ligula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 </a:t>
            </a:r>
            <a:r>
              <a:rPr lang="en-US" dirty="0" err="1"/>
              <a:t>davewr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8"/>
          </p:nvPr>
        </p:nvSpPr>
        <p:spPr>
          <a:xfrm>
            <a:off x="2109788" y="3257549"/>
            <a:ext cx="10080625" cy="7921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280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11137" y="3280996"/>
            <a:ext cx="8640763" cy="36341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Growth graph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8113" y="7599150"/>
            <a:ext cx="8617903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nequmas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acerto</a:t>
            </a:r>
            <a:r>
              <a:rPr lang="en-US" dirty="0"/>
              <a:t> </a:t>
            </a:r>
            <a:r>
              <a:rPr lang="en-US" dirty="0" err="1"/>
              <a:t>viv</a:t>
            </a:r>
            <a:r>
              <a:rPr lang="en-US" dirty="0"/>
              <a:t> </a:t>
            </a:r>
            <a:r>
              <a:rPr lang="en-US" dirty="0" err="1"/>
              <a:t>erraquis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Praesentot</a:t>
            </a:r>
            <a:r>
              <a:rPr lang="en-US" dirty="0"/>
              <a:t> dictum ligula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 </a:t>
            </a:r>
            <a:r>
              <a:rPr lang="en-US" dirty="0" err="1"/>
              <a:t>davewr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fermentim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8"/>
          </p:nvPr>
        </p:nvSpPr>
        <p:spPr>
          <a:xfrm>
            <a:off x="2109788" y="3257549"/>
            <a:ext cx="9361487" cy="7921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763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5907115" y="1840386"/>
            <a:ext cx="6363922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Sales comparison</a:t>
            </a:r>
            <a:endParaRPr lang="ru-RU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7"/>
          </p:nvPr>
        </p:nvSpPr>
        <p:spPr>
          <a:xfrm>
            <a:off x="5710238" y="3257550"/>
            <a:ext cx="12961937" cy="86407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984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7458822" y="1819604"/>
            <a:ext cx="4812215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  <a:endParaRPr lang="ru-RU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143018" y="9072009"/>
            <a:ext cx="5727808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tortoterer</a:t>
            </a:r>
            <a:r>
              <a:rPr lang="en-US" dirty="0"/>
              <a:t> </a:t>
            </a:r>
            <a:r>
              <a:rPr lang="en-US" dirty="0" err="1"/>
              <a:t>porw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, vive </a:t>
            </a:r>
            <a:r>
              <a:rPr lang="en-US" dirty="0" err="1"/>
              <a:t>rawerow</a:t>
            </a:r>
            <a:r>
              <a:rPr lang="en-US" dirty="0"/>
              <a:t> </a:t>
            </a:r>
            <a:r>
              <a:rPr lang="en-US" dirty="0" err="1"/>
              <a:t>neq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just </a:t>
            </a:r>
            <a:r>
              <a:rPr lang="en-US" dirty="0" err="1"/>
              <a:t>worfa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7" name="Chart Placeholder 15"/>
          <p:cNvSpPr>
            <a:spLocks noGrp="1"/>
          </p:cNvSpPr>
          <p:nvPr>
            <p:ph type="chart" sz="quarter" idx="22"/>
          </p:nvPr>
        </p:nvSpPr>
        <p:spPr>
          <a:xfrm>
            <a:off x="2109789" y="3277428"/>
            <a:ext cx="5761036" cy="5761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343124" y="9071215"/>
            <a:ext cx="5727808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Vive </a:t>
            </a:r>
            <a:r>
              <a:rPr lang="en-US" dirty="0" err="1"/>
              <a:t>rawerow</a:t>
            </a:r>
            <a:r>
              <a:rPr lang="en-US" dirty="0"/>
              <a:t> </a:t>
            </a:r>
            <a:r>
              <a:rPr lang="en-US" dirty="0" err="1"/>
              <a:t>neq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just </a:t>
            </a:r>
            <a:r>
              <a:rPr lang="en-US" dirty="0" err="1"/>
              <a:t>worfa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terer</a:t>
            </a:r>
            <a:r>
              <a:rPr lang="en-US" dirty="0"/>
              <a:t> </a:t>
            </a:r>
            <a:r>
              <a:rPr lang="en-US" dirty="0" err="1"/>
              <a:t>porw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Chart Placeholder 15"/>
          <p:cNvSpPr>
            <a:spLocks noGrp="1"/>
          </p:cNvSpPr>
          <p:nvPr>
            <p:ph type="chart" sz="quarter" idx="24"/>
          </p:nvPr>
        </p:nvSpPr>
        <p:spPr>
          <a:xfrm>
            <a:off x="9309895" y="3276634"/>
            <a:ext cx="5761036" cy="5761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6544024" y="9071215"/>
            <a:ext cx="5727808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Rawerow</a:t>
            </a:r>
            <a:r>
              <a:rPr lang="en-US" dirty="0"/>
              <a:t> </a:t>
            </a:r>
            <a:r>
              <a:rPr lang="en-US" dirty="0" err="1"/>
              <a:t>neq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just </a:t>
            </a:r>
            <a:r>
              <a:rPr lang="en-US" dirty="0" err="1"/>
              <a:t>worfa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tortotere</a:t>
            </a:r>
            <a:r>
              <a:rPr lang="en-US" dirty="0"/>
              <a:t> </a:t>
            </a:r>
            <a:r>
              <a:rPr lang="en-US" dirty="0" err="1"/>
              <a:t>porw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sadop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Chart Placeholder 15"/>
          <p:cNvSpPr>
            <a:spLocks noGrp="1"/>
          </p:cNvSpPr>
          <p:nvPr>
            <p:ph type="chart" sz="quarter" idx="26"/>
          </p:nvPr>
        </p:nvSpPr>
        <p:spPr>
          <a:xfrm>
            <a:off x="16510795" y="3276634"/>
            <a:ext cx="5761036" cy="5761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6053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17771408" y="1842194"/>
            <a:ext cx="4499629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  <a:endParaRPr lang="ru-RU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716587" y="4708526"/>
            <a:ext cx="5040313" cy="20390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condimen</a:t>
            </a:r>
            <a:r>
              <a:rPr lang="en-US" dirty="0"/>
              <a:t> </a:t>
            </a:r>
            <a:r>
              <a:rPr lang="en-US" dirty="0" err="1"/>
              <a:t>tumpoti</a:t>
            </a:r>
            <a:r>
              <a:rPr lang="en-US" dirty="0"/>
              <a:t> dictum ante</a:t>
            </a:r>
            <a:endParaRPr lang="ru-RU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6513175" y="4720273"/>
            <a:ext cx="5040313" cy="20390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Etiam</a:t>
            </a:r>
            <a:r>
              <a:rPr lang="en-US" dirty="0"/>
              <a:t> et semper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dictum </a:t>
            </a:r>
            <a:r>
              <a:rPr lang="en-US" dirty="0" err="1"/>
              <a:t>quispo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endParaRPr lang="ru-RU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39447" y="8331836"/>
            <a:ext cx="5040313" cy="20390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eturwert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poewr</a:t>
            </a:r>
            <a:endParaRPr lang="ru-R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16536035" y="8320723"/>
            <a:ext cx="5040313" cy="203902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ac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iaculisid</a:t>
            </a:r>
            <a:r>
              <a:rPr lang="en-US" dirty="0"/>
              <a:t> </a:t>
            </a:r>
            <a:r>
              <a:rPr lang="en-US" dirty="0" err="1"/>
              <a:t>werop</a:t>
            </a:r>
            <a:endParaRPr lang="ru-RU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109788" y="4697413"/>
            <a:ext cx="2881312" cy="2160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0"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ru-RU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2109788" y="8297863"/>
            <a:ext cx="2881312" cy="2160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0"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  <a:endParaRPr lang="ru-RU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12946063" y="4703556"/>
            <a:ext cx="2881312" cy="2160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0"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  <a:endParaRPr lang="ru-RU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12946063" y="8304006"/>
            <a:ext cx="2881312" cy="2160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0"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547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08267" y="2561404"/>
            <a:ext cx="9339372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Top quality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0599" y="4719427"/>
            <a:ext cx="8617903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Lorem ipsum dolor </a:t>
            </a:r>
            <a:r>
              <a:rPr lang="en-US" dirty="0" err="1"/>
              <a:t>sitamet</a:t>
            </a:r>
            <a:r>
              <a:rPr lang="en-US" dirty="0"/>
              <a:t> </a:t>
            </a:r>
            <a:r>
              <a:rPr lang="en-US" dirty="0" err="1"/>
              <a:t>conse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2125900" y="2536825"/>
            <a:ext cx="8624650" cy="8654902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2925908" y="7610404"/>
            <a:ext cx="8625992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Best price</a:t>
            </a:r>
            <a:endParaRPr lang="ru-RU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12928240" y="9768427"/>
            <a:ext cx="8617903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</a:t>
            </a:r>
            <a:r>
              <a:rPr lang="en-US" dirty="0"/>
              <a:t> </a:t>
            </a:r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98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277922" y="3642800"/>
            <a:ext cx="5793803" cy="5715425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17216768" y="1819604"/>
            <a:ext cx="5054269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List of images</a:t>
            </a:r>
            <a:endParaRPr lang="ru-RU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9702572" y="9768390"/>
            <a:ext cx="50403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nequewer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sali</a:t>
            </a:r>
            <a:r>
              <a:rPr lang="en-US" dirty="0"/>
              <a:t> </a:t>
            </a:r>
            <a:r>
              <a:rPr lang="en-US" dirty="0" err="1"/>
              <a:t>quamaculis</a:t>
            </a:r>
            <a:r>
              <a:rPr lang="en-US" dirty="0"/>
              <a:t> cons.</a:t>
            </a:r>
            <a:endParaRPr lang="ru-RU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830513" y="9768390"/>
            <a:ext cx="50403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acmattis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16537714" y="9768390"/>
            <a:ext cx="5016866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erato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2431984" y="3642800"/>
            <a:ext cx="5793803" cy="5715425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16147985" y="3642800"/>
            <a:ext cx="5793803" cy="5715425"/>
          </a:xfrm>
          <a:custGeom>
            <a:avLst/>
            <a:gdLst>
              <a:gd name="connsiteX0" fmla="*/ 2870128 w 5740256"/>
              <a:gd name="connsiteY0" fmla="*/ 0 h 5740256"/>
              <a:gd name="connsiteX1" fmla="*/ 5740256 w 5740256"/>
              <a:gd name="connsiteY1" fmla="*/ 2870128 h 5740256"/>
              <a:gd name="connsiteX2" fmla="*/ 2870128 w 5740256"/>
              <a:gd name="connsiteY2" fmla="*/ 5740256 h 5740256"/>
              <a:gd name="connsiteX3" fmla="*/ 0 w 5740256"/>
              <a:gd name="connsiteY3" fmla="*/ 2870128 h 5740256"/>
              <a:gd name="connsiteX4" fmla="*/ 2870128 w 5740256"/>
              <a:gd name="connsiteY4" fmla="*/ 0 h 574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0256" h="5740256">
                <a:moveTo>
                  <a:pt x="2870128" y="0"/>
                </a:moveTo>
                <a:cubicBezTo>
                  <a:pt x="4455256" y="0"/>
                  <a:pt x="5740256" y="1285000"/>
                  <a:pt x="5740256" y="2870128"/>
                </a:cubicBezTo>
                <a:cubicBezTo>
                  <a:pt x="5740256" y="4455256"/>
                  <a:pt x="4455256" y="5740256"/>
                  <a:pt x="2870128" y="5740256"/>
                </a:cubicBezTo>
                <a:cubicBezTo>
                  <a:pt x="1285000" y="5740256"/>
                  <a:pt x="0" y="4455256"/>
                  <a:pt x="0" y="2870128"/>
                </a:cubicBezTo>
                <a:cubicBezTo>
                  <a:pt x="0" y="1285000"/>
                  <a:pt x="1285000" y="0"/>
                  <a:pt x="287012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188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0" y="3287530"/>
            <a:ext cx="17283114" cy="184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en-US" dirty="0"/>
              <a:t>What we do?</a:t>
            </a:r>
            <a:endParaRPr lang="ru-RU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49650" y="9760218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Strategy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0031413" y="9760218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Primacy</a:t>
            </a:r>
            <a:endParaRPr lang="ru-RU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6511587" y="9760218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New ideas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08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93821" y="4019205"/>
            <a:ext cx="15818217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Opening window</a:t>
            </a:r>
          </a:p>
          <a:p>
            <a:pPr lvl="0"/>
            <a:r>
              <a:rPr lang="en-US" dirty="0"/>
              <a:t>of opportunity</a:t>
            </a:r>
            <a:endParaRPr lang="ru-RU" dirty="0"/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70375" y="8320405"/>
            <a:ext cx="15841663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non </a:t>
            </a:r>
            <a:r>
              <a:rPr lang="en-US" dirty="0" err="1"/>
              <a:t>facilisis</a:t>
            </a:r>
            <a:r>
              <a:rPr lang="en-US" dirty="0"/>
              <a:t> libero. </a:t>
            </a:r>
            <a:r>
              <a:rPr lang="en-US" dirty="0" err="1"/>
              <a:t>Curabi</a:t>
            </a:r>
            <a:r>
              <a:rPr lang="en-US" dirty="0"/>
              <a:t> tur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ante curs us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werport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venenat</a:t>
            </a:r>
            <a:r>
              <a:rPr lang="en-US" dirty="0"/>
              <a:t> </a:t>
            </a:r>
            <a:r>
              <a:rPr lang="en-US" dirty="0" err="1"/>
              <a:t>sodale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42318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146095" y="4718925"/>
            <a:ext cx="5004006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Basic</a:t>
            </a:r>
            <a:endParaRPr lang="ru-RU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9680648" y="6160138"/>
            <a:ext cx="501953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nequewer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sali</a:t>
            </a:r>
            <a:r>
              <a:rPr lang="en-US" dirty="0"/>
              <a:t> </a:t>
            </a:r>
            <a:r>
              <a:rPr lang="en-US" dirty="0" err="1"/>
              <a:t>quamaculis</a:t>
            </a:r>
            <a:r>
              <a:rPr lang="en-US" dirty="0"/>
              <a:t> cons.</a:t>
            </a:r>
            <a:endParaRPr lang="ru-RU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123930" y="6148302"/>
            <a:ext cx="50403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acmattis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17244297" y="6144787"/>
            <a:ext cx="5016866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erato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aser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7216768" y="1819604"/>
            <a:ext cx="5054269" cy="106439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List of images</a:t>
            </a:r>
            <a:endParaRPr lang="ru-RU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9663278" y="4720318"/>
            <a:ext cx="5050249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Premium</a:t>
            </a:r>
            <a:endParaRPr lang="ru-RU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7245778" y="4718203"/>
            <a:ext cx="5026847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Pro</a:t>
            </a:r>
            <a:endParaRPr lang="ru-R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30280" y="8630376"/>
            <a:ext cx="4992398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ru-RU" dirty="0"/>
              <a:t>$50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9673432" y="8629655"/>
            <a:ext cx="5019314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ru-RU" dirty="0"/>
              <a:t>$250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17253312" y="8629654"/>
            <a:ext cx="5019313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 baseline="0">
                <a:latin typeface="+mj-lt"/>
              </a:defRPr>
            </a:lvl1pPr>
          </a:lstStyle>
          <a:p>
            <a:pPr lvl="0"/>
            <a:r>
              <a:rPr lang="ru-RU" dirty="0"/>
              <a:t>$100</a:t>
            </a:r>
          </a:p>
        </p:txBody>
      </p:sp>
    </p:spTree>
    <p:extLst>
      <p:ext uri="{BB962C8B-B14F-4D97-AF65-F5344CB8AC3E}">
        <p14:creationId xmlns:p14="http://schemas.microsoft.com/office/powerpoint/2010/main" val="1551485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3549650" y="3257549"/>
            <a:ext cx="17283113" cy="7921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5818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8425432" y="1819604"/>
            <a:ext cx="3845605" cy="1025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Price table</a:t>
            </a:r>
            <a:endParaRPr lang="ru-RU" dirty="0"/>
          </a:p>
        </p:txBody>
      </p:sp>
      <p:sp>
        <p:nvSpPr>
          <p:cNvPr id="6" name="Table Placeholder 4"/>
          <p:cNvSpPr>
            <a:spLocks noGrp="1"/>
          </p:cNvSpPr>
          <p:nvPr>
            <p:ph type="tbl" sz="quarter" idx="30"/>
          </p:nvPr>
        </p:nvSpPr>
        <p:spPr>
          <a:xfrm>
            <a:off x="3549650" y="3978275"/>
            <a:ext cx="17283113" cy="6480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63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109788" y="4339485"/>
            <a:ext cx="7921625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  <a:endParaRPr lang="ru-RU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129438" y="6515762"/>
            <a:ext cx="7901976" cy="339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ectetureric</a:t>
            </a:r>
            <a:r>
              <a:rPr lang="en-US" dirty="0"/>
              <a:t> </a:t>
            </a:r>
            <a:r>
              <a:rPr lang="en-US" dirty="0" err="1"/>
              <a:t>nsewro</a:t>
            </a:r>
            <a:r>
              <a:rPr lang="en-US" dirty="0"/>
              <a:t>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elitpotowe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loboposa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ipsipoqt</a:t>
            </a:r>
            <a:r>
              <a:rPr lang="en-US" dirty="0"/>
              <a:t> </a:t>
            </a:r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cons </a:t>
            </a:r>
            <a:r>
              <a:rPr lang="en-US" dirty="0" err="1"/>
              <a:t>ecte</a:t>
            </a:r>
            <a:r>
              <a:rPr lang="en-US" dirty="0"/>
              <a:t> </a:t>
            </a:r>
            <a:r>
              <a:rPr lang="en-US" dirty="0" err="1"/>
              <a:t>tuweri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91103" y="201090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2284560" y="344673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5827376" y="2253116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etureric</a:t>
            </a:r>
            <a:r>
              <a:rPr lang="en-US" dirty="0"/>
              <a:t> </a:t>
            </a:r>
            <a:r>
              <a:rPr lang="en-US" dirty="0" err="1"/>
              <a:t>nsewro</a:t>
            </a:r>
            <a:r>
              <a:rPr lang="en-US" dirty="0"/>
              <a:t>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elitpotowe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5849146" y="5831790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lob </a:t>
            </a:r>
            <a:r>
              <a:rPr lang="en-US" dirty="0" err="1"/>
              <a:t>posawet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ipsipoqt</a:t>
            </a:r>
            <a:r>
              <a:rPr lang="en-US" dirty="0"/>
              <a:t> </a:t>
            </a:r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15849146" y="9432243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cons </a:t>
            </a:r>
            <a:r>
              <a:rPr lang="en-US" dirty="0" err="1"/>
              <a:t>ecte</a:t>
            </a:r>
            <a:r>
              <a:rPr lang="en-US" dirty="0"/>
              <a:t> </a:t>
            </a:r>
            <a:r>
              <a:rPr lang="en-US" dirty="0" err="1"/>
              <a:t>tuweri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</a:t>
            </a:r>
            <a:r>
              <a:rPr lang="en-US" dirty="0"/>
              <a:t> </a:t>
            </a:r>
            <a:r>
              <a:rPr lang="en-US" dirty="0" err="1"/>
              <a:t>erwe</a:t>
            </a:r>
            <a:r>
              <a:rPr lang="en-US" dirty="0"/>
              <a:t> </a:t>
            </a:r>
            <a:r>
              <a:rPr lang="en-US" dirty="0" err="1"/>
              <a:t>loboposa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291103" y="5488950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13</a:t>
            </a:r>
            <a:endParaRPr lang="ru-RU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2284560" y="6924776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291103" y="9034975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14</a:t>
            </a:r>
            <a:endParaRPr lang="ru-RU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12284560" y="10470801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4012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91103" y="201090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15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2284560" y="344673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5827376" y="2253116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Newro</a:t>
            </a:r>
            <a:r>
              <a:rPr lang="en-US" dirty="0"/>
              <a:t>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elitp</a:t>
            </a:r>
            <a:r>
              <a:rPr lang="en-US" dirty="0"/>
              <a:t> </a:t>
            </a:r>
            <a:r>
              <a:rPr lang="en-US" dirty="0" err="1"/>
              <a:t>spootowe</a:t>
            </a:r>
            <a:r>
              <a:rPr lang="en-US" dirty="0"/>
              <a:t>. 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etureric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5849146" y="5831790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ipsipoqt</a:t>
            </a:r>
            <a:r>
              <a:rPr lang="en-US" dirty="0"/>
              <a:t> </a:t>
            </a:r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lob </a:t>
            </a:r>
            <a:r>
              <a:rPr lang="en-US" dirty="0" err="1"/>
              <a:t>posawet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 </a:t>
            </a:r>
            <a:r>
              <a:rPr lang="en-US" dirty="0" err="1"/>
              <a:t>fineyt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15849146" y="9432243"/>
            <a:ext cx="6445250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</a:t>
            </a:r>
            <a:r>
              <a:rPr lang="en-US" dirty="0"/>
              <a:t> </a:t>
            </a:r>
            <a:r>
              <a:rPr lang="en-US" dirty="0" err="1"/>
              <a:t>erwe</a:t>
            </a:r>
            <a:r>
              <a:rPr lang="en-US" dirty="0"/>
              <a:t> </a:t>
            </a:r>
            <a:r>
              <a:rPr lang="en-US" dirty="0" err="1"/>
              <a:t>loboposa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. </a:t>
            </a:r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cons </a:t>
            </a:r>
            <a:r>
              <a:rPr lang="en-US" dirty="0" err="1"/>
              <a:t>ecte</a:t>
            </a:r>
            <a:r>
              <a:rPr lang="en-US" dirty="0"/>
              <a:t> </a:t>
            </a:r>
            <a:r>
              <a:rPr lang="en-US" dirty="0" err="1"/>
              <a:t>tuweri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291103" y="5488950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</a:t>
            </a:r>
            <a:endParaRPr lang="ru-RU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12284560" y="6924776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291103" y="9034975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17</a:t>
            </a:r>
            <a:endParaRPr lang="ru-RU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12284560" y="10470801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2125900" y="2557607"/>
            <a:ext cx="8624650" cy="8621568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18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259622" y="7050952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  <a:endParaRPr lang="ru-RU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253079" y="8486778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299934" y="7045131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13</a:t>
            </a:r>
            <a:endParaRPr lang="ru-RU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93391" y="8480957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3326873" y="703839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14</a:t>
            </a:r>
            <a:endParaRPr lang="ru-RU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3320330" y="847422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397636" y="703839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15</a:t>
            </a:r>
            <a:endParaRPr lang="ru-RU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8391093" y="847422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830513" y="10206455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Terwosa</a:t>
            </a:r>
            <a:r>
              <a:rPr lang="en-US" dirty="0"/>
              <a:t> </a:t>
            </a:r>
            <a:r>
              <a:rPr lang="en-US" dirty="0" err="1"/>
              <a:t>peropet</a:t>
            </a:r>
            <a:r>
              <a:rPr lang="en-US" dirty="0"/>
              <a:t> </a:t>
            </a:r>
            <a:r>
              <a:rPr lang="en-US" dirty="0" err="1"/>
              <a:t>rodip</a:t>
            </a:r>
            <a:r>
              <a:rPr lang="en-US" dirty="0"/>
              <a:t> </a:t>
            </a:r>
            <a:r>
              <a:rPr lang="en-US" dirty="0" err="1"/>
              <a:t>werser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7870825" y="10209066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/>
              <a:t>Lorem </a:t>
            </a:r>
            <a:r>
              <a:rPr lang="en-US" dirty="0" err="1"/>
              <a:t>ipsumdole</a:t>
            </a:r>
            <a:r>
              <a:rPr lang="en-US" dirty="0"/>
              <a:t> </a:t>
            </a:r>
            <a:r>
              <a:rPr lang="en-US" dirty="0" err="1"/>
              <a:t>orsi</a:t>
            </a:r>
            <a:r>
              <a:rPr lang="en-US" dirty="0"/>
              <a:t> </a:t>
            </a:r>
            <a:r>
              <a:rPr lang="en-US" dirty="0" err="1"/>
              <a:t>teriamet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2911138" y="10193480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qudiwe</a:t>
            </a:r>
            <a:r>
              <a:rPr lang="en-US" dirty="0"/>
              <a:t> </a:t>
            </a:r>
            <a:r>
              <a:rPr lang="en-US" dirty="0" err="1"/>
              <a:t>coptumor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7951450" y="10196091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Sed</a:t>
            </a:r>
            <a:r>
              <a:rPr lang="en-US" dirty="0"/>
              <a:t> wert dictum </a:t>
            </a:r>
            <a:r>
              <a:rPr lang="en-US" dirty="0" err="1"/>
              <a:t>perau</a:t>
            </a:r>
            <a:r>
              <a:rPr lang="en-US" dirty="0"/>
              <a:t> tort.</a:t>
            </a:r>
            <a:endParaRPr lang="ru-RU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70376" y="2573304"/>
            <a:ext cx="15841662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  <a:endParaRPr lang="ru-RU" dirty="0"/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830513" y="4722152"/>
            <a:ext cx="18721387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pPr lvl="0"/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varowero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loboposa</a:t>
            </a:r>
            <a:r>
              <a:rPr lang="en-US" dirty="0"/>
              <a:t> </a:t>
            </a:r>
            <a:r>
              <a:rPr lang="en-US" dirty="0" err="1"/>
              <a:t>tiser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ipsipoqt</a:t>
            </a:r>
            <a:r>
              <a:rPr lang="en-US" dirty="0"/>
              <a:t> </a:t>
            </a:r>
            <a:r>
              <a:rPr lang="en-US" dirty="0" err="1"/>
              <a:t>dolorw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tuweri</a:t>
            </a:r>
            <a:r>
              <a:rPr lang="en-US" dirty="0"/>
              <a:t> </a:t>
            </a:r>
            <a:r>
              <a:rPr lang="en-US" dirty="0" err="1"/>
              <a:t>elita</a:t>
            </a:r>
            <a:r>
              <a:rPr lang="en-US" dirty="0"/>
              <a:t>.</a:t>
            </a:r>
            <a:r>
              <a:rPr lang="uk-UA" dirty="0"/>
              <a:t> </a:t>
            </a:r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ectetureric</a:t>
            </a:r>
            <a:r>
              <a:rPr lang="en-US" dirty="0"/>
              <a:t> </a:t>
            </a:r>
            <a:r>
              <a:rPr lang="en-US" dirty="0" err="1"/>
              <a:t>nsewro</a:t>
            </a:r>
            <a:r>
              <a:rPr lang="en-US" dirty="0"/>
              <a:t> </a:t>
            </a:r>
            <a:r>
              <a:rPr lang="en-US" dirty="0" err="1"/>
              <a:t>ect</a:t>
            </a:r>
            <a:r>
              <a:rPr lang="en-US" dirty="0"/>
              <a:t> </a:t>
            </a:r>
            <a:r>
              <a:rPr lang="en-US" dirty="0" err="1"/>
              <a:t>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79041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259622" y="7050952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</a:t>
            </a:r>
            <a:endParaRPr lang="ru-RU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253079" y="8486778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299934" y="7045131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17</a:t>
            </a:r>
            <a:endParaRPr lang="ru-RU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93391" y="8480957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3326873" y="703839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18</a:t>
            </a:r>
            <a:endParaRPr lang="ru-RU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13320330" y="847422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8397636" y="7038396"/>
            <a:ext cx="2700000" cy="270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txBody>
          <a:bodyPr lIns="0" tIns="7200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</a:t>
            </a:r>
            <a:endParaRPr lang="ru-RU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18391093" y="8474222"/>
            <a:ext cx="2706543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November</a:t>
            </a:r>
            <a:endParaRPr lang="ru-RU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2830513" y="10206455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qudiwe</a:t>
            </a:r>
            <a:r>
              <a:rPr lang="en-US" dirty="0"/>
              <a:t> </a:t>
            </a:r>
            <a:r>
              <a:rPr lang="en-US" dirty="0" err="1"/>
              <a:t>coptumor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7870825" y="10209066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Sed</a:t>
            </a:r>
            <a:r>
              <a:rPr lang="en-US" dirty="0"/>
              <a:t> wert dictum </a:t>
            </a:r>
            <a:r>
              <a:rPr lang="en-US" dirty="0" err="1"/>
              <a:t>perau</a:t>
            </a:r>
            <a:r>
              <a:rPr lang="en-US" dirty="0"/>
              <a:t> tort.</a:t>
            </a:r>
            <a:endParaRPr lang="ru-RU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12911138" y="10193480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 err="1"/>
              <a:t>Terwosa</a:t>
            </a:r>
            <a:r>
              <a:rPr lang="en-US" dirty="0"/>
              <a:t> </a:t>
            </a:r>
            <a:r>
              <a:rPr lang="en-US" dirty="0" err="1"/>
              <a:t>peropet</a:t>
            </a:r>
            <a:r>
              <a:rPr lang="en-US" dirty="0"/>
              <a:t> </a:t>
            </a:r>
            <a:r>
              <a:rPr lang="en-US" dirty="0" err="1"/>
              <a:t>rodip</a:t>
            </a:r>
            <a:r>
              <a:rPr lang="en-US" dirty="0"/>
              <a:t> </a:t>
            </a:r>
            <a:r>
              <a:rPr lang="en-US" dirty="0" err="1"/>
              <a:t>werser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17951450" y="10196091"/>
            <a:ext cx="3600450" cy="1359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/>
            </a:lvl1pPr>
          </a:lstStyle>
          <a:p>
            <a:r>
              <a:rPr lang="en-US" dirty="0"/>
              <a:t>Lorem </a:t>
            </a:r>
            <a:r>
              <a:rPr lang="en-US" dirty="0" err="1"/>
              <a:t>ipsumdole</a:t>
            </a:r>
            <a:r>
              <a:rPr lang="en-US" dirty="0"/>
              <a:t> </a:t>
            </a:r>
            <a:r>
              <a:rPr lang="en-US" dirty="0" err="1"/>
              <a:t>orsi</a:t>
            </a:r>
            <a:r>
              <a:rPr lang="en-US" dirty="0"/>
              <a:t> </a:t>
            </a:r>
            <a:r>
              <a:rPr lang="en-US" dirty="0" err="1"/>
              <a:t>teriamet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9151593" y="1819604"/>
            <a:ext cx="3119444" cy="1025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Timeline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5082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852970" y="4719184"/>
            <a:ext cx="8640763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2889860" y="6880695"/>
            <a:ext cx="8617903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meturare</a:t>
            </a:r>
            <a:r>
              <a:rPr lang="en-US" dirty="0"/>
              <a:t> </a:t>
            </a:r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12935174" y="2562710"/>
            <a:ext cx="8608041" cy="8616465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651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919983" y="6887364"/>
            <a:ext cx="8640763" cy="36341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Shaping</a:t>
            </a:r>
          </a:p>
          <a:p>
            <a:pPr lvl="0"/>
            <a:r>
              <a:rPr lang="en-US" dirty="0"/>
              <a:t>dreams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48247" y="3288411"/>
            <a:ext cx="8617903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 </a:t>
            </a:r>
            <a:r>
              <a:rPr lang="en-US" dirty="0" err="1"/>
              <a:t>Phasell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meturare</a:t>
            </a:r>
            <a:r>
              <a:rPr lang="en-US" dirty="0"/>
              <a:t> </a:t>
            </a:r>
            <a:r>
              <a:rPr lang="en-US" dirty="0" err="1"/>
              <a:t>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 </a:t>
            </a:r>
            <a:r>
              <a:rPr lang="en-US" dirty="0" err="1"/>
              <a:t>riselit</a:t>
            </a:r>
            <a:r>
              <a:rPr lang="en-US" dirty="0"/>
              <a:t> </a:t>
            </a:r>
            <a:r>
              <a:rPr lang="en-US" dirty="0" err="1"/>
              <a:t>viver</a:t>
            </a:r>
            <a:r>
              <a:rPr lang="en-US" dirty="0"/>
              <a:t>. </a:t>
            </a:r>
            <a:endParaRPr lang="ru-RU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2855020" y="2562710"/>
            <a:ext cx="8608041" cy="8616465"/>
          </a:xfrm>
          <a:custGeom>
            <a:avLst/>
            <a:gdLst>
              <a:gd name="connsiteX0" fmla="*/ 5024745 w 10049491"/>
              <a:gd name="connsiteY0" fmla="*/ 0 h 10049490"/>
              <a:gd name="connsiteX1" fmla="*/ 10049491 w 10049491"/>
              <a:gd name="connsiteY1" fmla="*/ 5024745 h 10049490"/>
              <a:gd name="connsiteX2" fmla="*/ 5024745 w 10049491"/>
              <a:gd name="connsiteY2" fmla="*/ 10049490 h 10049490"/>
              <a:gd name="connsiteX3" fmla="*/ 0 w 10049491"/>
              <a:gd name="connsiteY3" fmla="*/ 5024745 h 10049490"/>
              <a:gd name="connsiteX4" fmla="*/ 5024745 w 10049491"/>
              <a:gd name="connsiteY4" fmla="*/ 0 h 1004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9491" h="10049490">
                <a:moveTo>
                  <a:pt x="5024745" y="0"/>
                </a:moveTo>
                <a:cubicBezTo>
                  <a:pt x="7799835" y="0"/>
                  <a:pt x="10049491" y="2249655"/>
                  <a:pt x="10049491" y="5024745"/>
                </a:cubicBezTo>
                <a:cubicBezTo>
                  <a:pt x="10049491" y="7799835"/>
                  <a:pt x="7799835" y="10049490"/>
                  <a:pt x="5024745" y="10049490"/>
                </a:cubicBezTo>
                <a:cubicBezTo>
                  <a:pt x="2249655" y="10049490"/>
                  <a:pt x="0" y="7799835"/>
                  <a:pt x="0" y="5024745"/>
                </a:cubicBezTo>
                <a:cubicBezTo>
                  <a:pt x="0" y="2249655"/>
                  <a:pt x="2249655" y="0"/>
                  <a:pt x="5024745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00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991100" y="3995261"/>
            <a:ext cx="14400213" cy="6869747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1100" y="1856608"/>
            <a:ext cx="14400214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branches</a:t>
            </a:r>
            <a:endParaRPr lang="ru-RU" dirty="0"/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7460343" y="6408177"/>
            <a:ext cx="1260000" cy="30777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USA</a:t>
            </a:r>
            <a:endParaRPr lang="ru-RU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8591550" y="9581118"/>
            <a:ext cx="1260000" cy="307777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Argentina</a:t>
            </a:r>
            <a:endParaRPr lang="ru-RU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1471275" y="5975452"/>
            <a:ext cx="1260000" cy="30777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Belgium</a:t>
            </a:r>
            <a:endParaRPr lang="ru-RU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12761231" y="6490437"/>
            <a:ext cx="1260000" cy="307777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Ukraine</a:t>
            </a:r>
            <a:endParaRPr lang="ru-RU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15347065" y="6957435"/>
            <a:ext cx="1260000" cy="307777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China</a:t>
            </a:r>
            <a:endParaRPr lang="ru-RU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50100" y="11936956"/>
            <a:ext cx="4321175" cy="6796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Branch Offices</a:t>
            </a:r>
            <a:endParaRPr lang="ru-RU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4351000" y="11919272"/>
            <a:ext cx="4321175" cy="620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/>
            </a:lvl1pPr>
          </a:lstStyle>
          <a:p>
            <a:r>
              <a:rPr lang="en-US" dirty="0"/>
              <a:t>Field Offices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6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7695875" y="1096963"/>
            <a:ext cx="6686536" cy="11522075"/>
          </a:xfrm>
          <a:custGeom>
            <a:avLst/>
            <a:gdLst>
              <a:gd name="connsiteX0" fmla="*/ 5764878 w 6686536"/>
              <a:gd name="connsiteY0" fmla="*/ 0 h 11522075"/>
              <a:gd name="connsiteX1" fmla="*/ 6686536 w 6686536"/>
              <a:gd name="connsiteY1" fmla="*/ 72239 h 11522075"/>
              <a:gd name="connsiteX2" fmla="*/ 6686536 w 6686536"/>
              <a:gd name="connsiteY2" fmla="*/ 11449836 h 11522075"/>
              <a:gd name="connsiteX3" fmla="*/ 5764878 w 6686536"/>
              <a:gd name="connsiteY3" fmla="*/ 11522075 h 11522075"/>
              <a:gd name="connsiteX4" fmla="*/ 0 w 6686536"/>
              <a:gd name="connsiteY4" fmla="*/ 5761038 h 11522075"/>
              <a:gd name="connsiteX5" fmla="*/ 5764878 w 6686536"/>
              <a:gd name="connsiteY5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6536" h="11522075">
                <a:moveTo>
                  <a:pt x="5764878" y="0"/>
                </a:moveTo>
                <a:cubicBezTo>
                  <a:pt x="6078122" y="0"/>
                  <a:pt x="6385340" y="24080"/>
                  <a:pt x="6686536" y="72239"/>
                </a:cubicBezTo>
                <a:lnTo>
                  <a:pt x="6686536" y="11449836"/>
                </a:lnTo>
                <a:cubicBezTo>
                  <a:pt x="6385340" y="11497995"/>
                  <a:pt x="6078122" y="11522075"/>
                  <a:pt x="5764878" y="11522075"/>
                </a:cubicBezTo>
                <a:cubicBezTo>
                  <a:pt x="2581244" y="11522075"/>
                  <a:pt x="0" y="8942551"/>
                  <a:pt x="0" y="5761038"/>
                </a:cubicBezTo>
                <a:cubicBezTo>
                  <a:pt x="0" y="2579524"/>
                  <a:pt x="2581244" y="0"/>
                  <a:pt x="5764878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93821" y="4019205"/>
            <a:ext cx="12212271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Ideas that open</a:t>
            </a:r>
          </a:p>
          <a:p>
            <a:pPr lvl="0"/>
            <a:r>
              <a:rPr lang="en-US" dirty="0"/>
              <a:t>conversations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70376" y="8320405"/>
            <a:ext cx="12241212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</a:t>
            </a:r>
            <a:r>
              <a:rPr lang="en-US" dirty="0" err="1"/>
              <a:t>nonfaci</a:t>
            </a:r>
            <a:r>
              <a:rPr lang="ru-RU" dirty="0"/>
              <a:t> </a:t>
            </a:r>
            <a:r>
              <a:rPr lang="en-US" dirty="0" err="1"/>
              <a:t>lisis</a:t>
            </a:r>
            <a:r>
              <a:rPr lang="en-US" dirty="0"/>
              <a:t> libero. </a:t>
            </a:r>
            <a:r>
              <a:rPr lang="en-US" dirty="0" err="1"/>
              <a:t>Curabi</a:t>
            </a:r>
            <a:r>
              <a:rPr lang="en-US" dirty="0"/>
              <a:t> tur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Vest</a:t>
            </a:r>
            <a:r>
              <a:rPr lang="ru-RU" dirty="0"/>
              <a:t> </a:t>
            </a:r>
            <a:r>
              <a:rPr lang="en-US" dirty="0" err="1"/>
              <a:t>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ante curs us </a:t>
            </a:r>
            <a:r>
              <a:rPr lang="en-US" dirty="0" err="1"/>
              <a:t>pretium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6019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49650" y="3272456"/>
            <a:ext cx="17283114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  <a:endParaRPr lang="ru-RU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49650" y="9052293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Facebook</a:t>
            </a:r>
            <a:endParaRPr lang="ru-RU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10031413" y="9052293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Instagram</a:t>
            </a:r>
            <a:endParaRPr lang="ru-RU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16511587" y="9052293"/>
            <a:ext cx="4321175" cy="1064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Twitter</a:t>
            </a:r>
            <a:endParaRPr lang="ru-RU" dirty="0"/>
          </a:p>
        </p:txBody>
      </p:sp>
      <p:sp>
        <p:nvSpPr>
          <p:cNvPr id="15" name="Text Placeholder"/>
          <p:cNvSpPr>
            <a:spLocks noGrp="1"/>
          </p:cNvSpPr>
          <p:nvPr>
            <p:ph type="body" sz="quarter" idx="25" hasCustomPrompt="1"/>
          </p:nvPr>
        </p:nvSpPr>
        <p:spPr>
          <a:xfrm>
            <a:off x="4122890" y="5444098"/>
            <a:ext cx="3164388" cy="307776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>
                <a:solidFill>
                  <a:schemeClr val="tx1"/>
                </a:solidFill>
                <a:latin typeface="Font Awesome 5 Brands Regular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"/>
          <p:cNvSpPr>
            <a:spLocks noGrp="1"/>
          </p:cNvSpPr>
          <p:nvPr>
            <p:ph type="body" sz="quarter" idx="33" hasCustomPrompt="1"/>
          </p:nvPr>
        </p:nvSpPr>
        <p:spPr>
          <a:xfrm>
            <a:off x="10603065" y="5450287"/>
            <a:ext cx="3164388" cy="307776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>
                <a:solidFill>
                  <a:schemeClr val="tx1"/>
                </a:solidFill>
                <a:latin typeface="Font Awesome 5 Brands Regular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r>
              <a:rPr lang="en-US" dirty="0"/>
              <a:t></a:t>
            </a:r>
          </a:p>
        </p:txBody>
      </p:sp>
      <p:sp>
        <p:nvSpPr>
          <p:cNvPr id="17" name="Text Placeholder"/>
          <p:cNvSpPr>
            <a:spLocks noGrp="1"/>
          </p:cNvSpPr>
          <p:nvPr>
            <p:ph type="body" sz="quarter" idx="34" hasCustomPrompt="1"/>
          </p:nvPr>
        </p:nvSpPr>
        <p:spPr>
          <a:xfrm>
            <a:off x="17148176" y="5458847"/>
            <a:ext cx="3164388" cy="307776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0">
                <a:solidFill>
                  <a:schemeClr val="tx1"/>
                </a:solidFill>
                <a:latin typeface="Font Awesome 5 Brands Regular" panose="02000503000000000000" pitchFamily="50" charset="2"/>
              </a:defRPr>
            </a:lvl1pPr>
            <a:lvl2pPr marL="914354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2pPr>
            <a:lvl3pPr marL="1828709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3pPr>
            <a:lvl4pPr marL="2743063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4pPr>
            <a:lvl5pPr marL="3657417" indent="0">
              <a:buNone/>
              <a:defRPr sz="3200">
                <a:solidFill>
                  <a:schemeClr val="tx2"/>
                </a:solidFill>
                <a:latin typeface="Josefin Sans" panose="00000500000000000000" pitchFamily="2" charset="0"/>
              </a:defRPr>
            </a:lvl5pPr>
          </a:lstStyle>
          <a:p>
            <a:r>
              <a:rPr lang="en-US" dirty="0"/>
              <a:t></a:t>
            </a:r>
          </a:p>
        </p:txBody>
      </p:sp>
    </p:spTree>
    <p:extLst>
      <p:ext uri="{BB962C8B-B14F-4D97-AF65-F5344CB8AC3E}">
        <p14:creationId xmlns:p14="http://schemas.microsoft.com/office/powerpoint/2010/main" val="31181472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150100" y="4717801"/>
            <a:ext cx="10082214" cy="18387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14000"/>
              </a:lnSpc>
              <a:spcBef>
                <a:spcPts val="0"/>
              </a:spcBef>
              <a:buNone/>
              <a:defRPr sz="1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 you</a:t>
            </a:r>
            <a:endParaRPr lang="ru-RU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150101" y="6880004"/>
            <a:ext cx="2881312" cy="20753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ts val="5300"/>
              </a:lnSpc>
              <a:spcBef>
                <a:spcPts val="0"/>
              </a:spcBef>
              <a:buNone/>
              <a:defRPr sz="3600" b="0" cap="none" baseline="0"/>
            </a:lvl1pPr>
          </a:lstStyle>
          <a:p>
            <a:pPr lvl="0"/>
            <a:r>
              <a:rPr lang="en-US" dirty="0"/>
              <a:t>Address:</a:t>
            </a:r>
          </a:p>
          <a:p>
            <a:pPr lvl="0"/>
            <a:r>
              <a:rPr lang="en-US" dirty="0"/>
              <a:t>Phone:</a:t>
            </a:r>
          </a:p>
          <a:p>
            <a:pPr lvl="0"/>
            <a:r>
              <a:rPr lang="en-US" dirty="0"/>
              <a:t>Website:</a:t>
            </a:r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10349346" y="6869209"/>
            <a:ext cx="6882968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5300"/>
              </a:lnSpc>
              <a:spcBef>
                <a:spcPts val="0"/>
              </a:spcBef>
              <a:buNone/>
              <a:defRPr sz="3600" b="0" cap="none" baseline="0">
                <a:latin typeface="+mj-lt"/>
              </a:defRPr>
            </a:lvl1pPr>
          </a:lstStyle>
          <a:p>
            <a:pPr lvl="0"/>
            <a:r>
              <a:rPr lang="en-US" dirty="0"/>
              <a:t>123 Street, City, State 45678</a:t>
            </a:r>
          </a:p>
          <a:p>
            <a:pPr lvl="0"/>
            <a:r>
              <a:rPr lang="ru-RU" dirty="0"/>
              <a:t>1234 56 7890</a:t>
            </a:r>
            <a:endParaRPr lang="en-US" dirty="0"/>
          </a:p>
          <a:p>
            <a:pPr lvl="0"/>
            <a:r>
              <a:rPr lang="en-US" dirty="0"/>
              <a:t>www.companyname.com</a:t>
            </a:r>
            <a:endParaRPr lang="ru-RU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18460699" y="1819604"/>
            <a:ext cx="3810338" cy="10254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r">
              <a:lnSpc>
                <a:spcPts val="83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Contact us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574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8259-A34A-9148-9684-A141BC029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47CED-439C-2A45-9B92-7CD8AA68F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1C3B-BCC9-9248-8C8A-FA16913F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902A-3F81-3A4E-8971-76C48C16248C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80BA7-B4E7-664A-8258-24136E98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2C13A-B12D-664B-8E93-B0D39957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42EF7-66E3-A44D-BBB4-14CCC0F42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86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16658678" y="3"/>
            <a:ext cx="7723737" cy="8369974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76195" tIns="76195" rIns="76195" bIns="76195" anchor="ctr">
            <a:noAutofit/>
          </a:bodyPr>
          <a:lstStyle/>
          <a:p>
            <a:pPr marL="0" marR="0" lvl="0" indent="0" algn="ctr" defTabSz="91435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14780056" y="0"/>
            <a:ext cx="9602359" cy="8034924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76195" tIns="76195" rIns="76195" bIns="76195" anchor="ctr">
            <a:noAutofit/>
          </a:bodyPr>
          <a:lstStyle/>
          <a:p>
            <a:pPr marL="0" marR="0" lvl="0" indent="0" algn="ctr" defTabSz="91435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22794490" y="7735269"/>
            <a:ext cx="1587925" cy="2365694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76195" tIns="76195" rIns="76195" bIns="76195" anchor="ctr">
            <a:noAutofit/>
          </a:bodyPr>
          <a:lstStyle/>
          <a:p>
            <a:pPr marL="0" marR="0" lvl="0" indent="0" algn="ctr" defTabSz="91435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12767233" y="3296485"/>
            <a:ext cx="1751186" cy="178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 marL="0" marR="0" lvl="0" indent="0" algn="ctr" defTabSz="91435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20277339" y="9965512"/>
            <a:ext cx="1208907" cy="1151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 marL="0" marR="0" lvl="0" indent="0" algn="ctr" defTabSz="91435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6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61882" y="0"/>
            <a:ext cx="10720536" cy="7284472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2510" y="5028566"/>
            <a:ext cx="7898765" cy="3683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Beyond</a:t>
            </a:r>
          </a:p>
          <a:p>
            <a:pPr lvl="0"/>
            <a:r>
              <a:rPr lang="en-US" dirty="0"/>
              <a:t>beautiful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2911137" y="4001135"/>
            <a:ext cx="7921625" cy="6117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werticon</a:t>
            </a:r>
            <a:r>
              <a:rPr lang="en-US" dirty="0"/>
              <a:t> </a:t>
            </a:r>
            <a:r>
              <a:rPr lang="en-US" dirty="0" err="1"/>
              <a:t>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viverraquw</a:t>
            </a:r>
            <a:r>
              <a:rPr lang="en-US" dirty="0"/>
              <a:t> am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eteri</a:t>
            </a:r>
            <a:r>
              <a:rPr lang="en-US" dirty="0"/>
              <a:t> met </a:t>
            </a:r>
            <a:r>
              <a:rPr lang="en-US" dirty="0" err="1"/>
              <a:t>usauctor</a:t>
            </a:r>
            <a:r>
              <a:rPr lang="en-US" dirty="0"/>
              <a:t> maximus.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pori</a:t>
            </a:r>
            <a:r>
              <a:rPr lang="en-US" dirty="0"/>
              <a:t> </a:t>
            </a:r>
            <a:r>
              <a:rPr lang="en-US" dirty="0" err="1"/>
              <a:t>imperd</a:t>
            </a:r>
            <a:r>
              <a:rPr lang="en-US" dirty="0"/>
              <a:t> </a:t>
            </a:r>
            <a:r>
              <a:rPr lang="en-US" dirty="0" err="1"/>
              <a:t>iset</a:t>
            </a:r>
            <a:r>
              <a:rPr lang="en-US" dirty="0"/>
              <a:t>, ex </a:t>
            </a:r>
            <a:r>
              <a:rPr lang="en-US" dirty="0" err="1"/>
              <a:t>adipisut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942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870825" y="3279824"/>
            <a:ext cx="8640763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An agency</a:t>
            </a:r>
          </a:p>
          <a:p>
            <a:pPr lvl="0"/>
            <a:r>
              <a:rPr lang="en-US" dirty="0"/>
              <a:t>of ideas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7893685" y="7606948"/>
            <a:ext cx="8617903" cy="27186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mollisenean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et </a:t>
            </a:r>
            <a:r>
              <a:rPr lang="en-US" dirty="0" err="1"/>
              <a:t>metu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74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2510" y="4018294"/>
            <a:ext cx="5738178" cy="5521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Ideas</a:t>
            </a:r>
          </a:p>
          <a:p>
            <a:pPr lvl="0"/>
            <a:r>
              <a:rPr lang="en-US" dirty="0"/>
              <a:t>that</a:t>
            </a:r>
          </a:p>
          <a:p>
            <a:pPr lvl="0"/>
            <a:r>
              <a:rPr lang="en-US" dirty="0"/>
              <a:t>aware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10750551" y="3292476"/>
            <a:ext cx="10082212" cy="7165974"/>
          </a:xfrm>
          <a:prstGeom prst="rect">
            <a:avLst/>
          </a:prstGeom>
        </p:spPr>
        <p:txBody>
          <a:bodyPr wrap="square" lIns="0" tIns="0" rIns="0" bIns="0" numCol="2" spcCol="720000">
            <a:no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werticon</a:t>
            </a:r>
            <a:r>
              <a:rPr lang="en-US" dirty="0"/>
              <a:t> </a:t>
            </a:r>
            <a:r>
              <a:rPr lang="en-US" dirty="0" err="1"/>
              <a:t>sectet</a:t>
            </a:r>
            <a:r>
              <a:rPr lang="en-US" dirty="0"/>
              <a:t> </a:t>
            </a:r>
            <a:r>
              <a:rPr lang="en-US" dirty="0" err="1"/>
              <a:t>uradipiscing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viverraqu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</a:t>
            </a:r>
            <a:r>
              <a:rPr lang="en-US" dirty="0"/>
              <a:t> per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eteri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auct</a:t>
            </a:r>
            <a:r>
              <a:rPr lang="en-US" dirty="0"/>
              <a:t> maximus.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pori</a:t>
            </a:r>
            <a:r>
              <a:rPr lang="en-US" dirty="0"/>
              <a:t> </a:t>
            </a:r>
            <a:r>
              <a:rPr lang="en-US" dirty="0" err="1"/>
              <a:t>imperd</a:t>
            </a:r>
            <a:r>
              <a:rPr lang="en-US" dirty="0"/>
              <a:t> </a:t>
            </a:r>
            <a:r>
              <a:rPr lang="en-US" dirty="0" err="1"/>
              <a:t>iset</a:t>
            </a:r>
            <a:r>
              <a:rPr lang="en-US" dirty="0"/>
              <a:t>, </a:t>
            </a:r>
            <a:r>
              <a:rPr lang="en-US" dirty="0" err="1"/>
              <a:t>exwe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Madipisut</a:t>
            </a:r>
            <a:r>
              <a:rPr lang="en-US" dirty="0"/>
              <a:t> </a:t>
            </a:r>
            <a:r>
              <a:rPr lang="en-US" dirty="0" err="1"/>
              <a:t>tinciduntco</a:t>
            </a:r>
            <a:r>
              <a:rPr lang="en-US" dirty="0"/>
              <a:t> </a:t>
            </a:r>
            <a:r>
              <a:rPr lang="en-US" dirty="0" err="1"/>
              <a:t>ngue</a:t>
            </a:r>
            <a:r>
              <a:rPr lang="en-US" dirty="0"/>
              <a:t>,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feug</a:t>
            </a:r>
            <a:r>
              <a:rPr lang="en-US" dirty="0"/>
              <a:t> </a:t>
            </a:r>
            <a:r>
              <a:rPr lang="en-US" dirty="0" err="1"/>
              <a:t>iat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nisi a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fini</a:t>
            </a:r>
            <a:r>
              <a:rPr lang="en-US" dirty="0"/>
              <a:t> burets. </a:t>
            </a:r>
            <a:r>
              <a:rPr lang="en-US" dirty="0" err="1"/>
              <a:t>Sed</a:t>
            </a:r>
            <a:r>
              <a:rPr lang="en-US" dirty="0"/>
              <a:t> non </a:t>
            </a:r>
            <a:r>
              <a:rPr lang="en-US" dirty="0" err="1"/>
              <a:t>rutru</a:t>
            </a:r>
            <a:r>
              <a:rPr lang="en-US" dirty="0"/>
              <a:t> ligula,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orweci</a:t>
            </a:r>
            <a:r>
              <a:rPr lang="en-US" dirty="0"/>
              <a:t>. </a:t>
            </a:r>
            <a:r>
              <a:rPr lang="en-US" dirty="0" err="1"/>
              <a:t>Etia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</a:t>
            </a:r>
            <a:r>
              <a:rPr lang="en-US" dirty="0"/>
              <a:t> </a:t>
            </a:r>
            <a:r>
              <a:rPr lang="en-US" dirty="0" err="1"/>
              <a:t>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</a:t>
            </a:r>
            <a:r>
              <a:rPr lang="en-US" dirty="0"/>
              <a:t> </a:t>
            </a:r>
            <a:r>
              <a:rPr lang="en-US" dirty="0" err="1"/>
              <a:t>tisiverraqu</a:t>
            </a:r>
            <a:r>
              <a:rPr lang="en-US" dirty="0"/>
              <a:t> </a:t>
            </a:r>
            <a:r>
              <a:rPr lang="en-US" dirty="0" err="1"/>
              <a:t>wam</a:t>
            </a:r>
            <a:r>
              <a:rPr lang="en-US" dirty="0"/>
              <a:t> dolor </a:t>
            </a:r>
            <a:r>
              <a:rPr lang="en-US" dirty="0" err="1"/>
              <a:t>wam</a:t>
            </a:r>
            <a:r>
              <a:rPr lang="en-US" dirty="0"/>
              <a:t> dolor sit.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42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0" y="1096963"/>
            <a:ext cx="6670534" cy="11522075"/>
          </a:xfrm>
          <a:custGeom>
            <a:avLst/>
            <a:gdLst>
              <a:gd name="connsiteX0" fmla="*/ 906323 w 6670534"/>
              <a:gd name="connsiteY0" fmla="*/ 0 h 11522075"/>
              <a:gd name="connsiteX1" fmla="*/ 6670534 w 6670534"/>
              <a:gd name="connsiteY1" fmla="*/ 5761038 h 11522075"/>
              <a:gd name="connsiteX2" fmla="*/ 906323 w 6670534"/>
              <a:gd name="connsiteY2" fmla="*/ 11522075 h 11522075"/>
              <a:gd name="connsiteX3" fmla="*/ 0 w 6670534"/>
              <a:gd name="connsiteY3" fmla="*/ 11452629 h 11522075"/>
              <a:gd name="connsiteX4" fmla="*/ 0 w 6670534"/>
              <a:gd name="connsiteY4" fmla="*/ 69446 h 11522075"/>
              <a:gd name="connsiteX5" fmla="*/ 906323 w 6670534"/>
              <a:gd name="connsiteY5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0534" h="11522075">
                <a:moveTo>
                  <a:pt x="906323" y="0"/>
                </a:moveTo>
                <a:cubicBezTo>
                  <a:pt x="4090536" y="0"/>
                  <a:pt x="6670534" y="2578577"/>
                  <a:pt x="6670534" y="5761038"/>
                </a:cubicBezTo>
                <a:cubicBezTo>
                  <a:pt x="6670534" y="8943497"/>
                  <a:pt x="4090536" y="11522075"/>
                  <a:pt x="906323" y="11522075"/>
                </a:cubicBezTo>
                <a:cubicBezTo>
                  <a:pt x="598173" y="11522075"/>
                  <a:pt x="296065" y="11497920"/>
                  <a:pt x="0" y="11452629"/>
                </a:cubicBezTo>
                <a:cubicBezTo>
                  <a:pt x="0" y="11452629"/>
                  <a:pt x="0" y="11452629"/>
                  <a:pt x="0" y="69446"/>
                </a:cubicBezTo>
                <a:cubicBezTo>
                  <a:pt x="296065" y="24155"/>
                  <a:pt x="598173" y="0"/>
                  <a:pt x="906323" y="0"/>
                </a:cubicBezTo>
                <a:close/>
              </a:path>
            </a:pathLst>
          </a:custGeom>
          <a:pattFill prst="lgCheck">
            <a:fgClr>
              <a:schemeClr val="tx1"/>
            </a:fgClr>
            <a:bgClr>
              <a:schemeClr val="tx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09700" y="1116013"/>
            <a:ext cx="1947600" cy="199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333229" y="3273537"/>
            <a:ext cx="10082213" cy="372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4000"/>
              </a:lnSpc>
              <a:spcBef>
                <a:spcPts val="0"/>
              </a:spcBef>
              <a:buNone/>
              <a:defRPr sz="13000">
                <a:latin typeface="+mj-lt"/>
              </a:defRPr>
            </a:lvl1pPr>
          </a:lstStyle>
          <a:p>
            <a:pPr lvl="0"/>
            <a:r>
              <a:rPr lang="en-US" dirty="0"/>
              <a:t>Innovation</a:t>
            </a:r>
          </a:p>
          <a:p>
            <a:pPr lvl="0"/>
            <a:r>
              <a:rPr lang="en-US" dirty="0"/>
              <a:t>starts here</a:t>
            </a:r>
            <a:endParaRPr lang="ru-RU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9333231" y="7612380"/>
            <a:ext cx="10082212" cy="3566795"/>
          </a:xfrm>
          <a:prstGeom prst="rect">
            <a:avLst/>
          </a:prstGeom>
        </p:spPr>
        <p:txBody>
          <a:bodyPr wrap="square" lIns="0" tIns="0" rIns="0" bIns="0" numCol="2" spcCol="720000">
            <a:noAutofit/>
          </a:bodyPr>
          <a:lstStyle>
            <a:lvl1pPr marL="0" indent="0">
              <a:lnSpc>
                <a:spcPts val="5300"/>
              </a:lnSpc>
              <a:spcBef>
                <a:spcPts val="0"/>
              </a:spcBef>
              <a:buNone/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werticon</a:t>
            </a:r>
            <a:r>
              <a:rPr lang="en-US" dirty="0"/>
              <a:t> </a:t>
            </a:r>
            <a:r>
              <a:rPr lang="en-US" dirty="0" err="1"/>
              <a:t>sectet</a:t>
            </a:r>
            <a:r>
              <a:rPr lang="en-US" dirty="0"/>
              <a:t> </a:t>
            </a:r>
            <a:r>
              <a:rPr lang="en-US" dirty="0" err="1"/>
              <a:t>uradipiscing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ale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viverraqu</a:t>
            </a:r>
            <a:r>
              <a:rPr lang="en-US" dirty="0"/>
              <a:t>.</a:t>
            </a:r>
            <a:br>
              <a:rPr lang="ru-RU" dirty="0"/>
            </a:br>
            <a:r>
              <a:rPr lang="en-US" dirty="0" err="1"/>
              <a:t>Wamer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</a:t>
            </a:r>
            <a:r>
              <a:rPr lang="en-US" dirty="0"/>
              <a:t> per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eteri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auct</a:t>
            </a:r>
            <a:r>
              <a:rPr lang="en-US" dirty="0"/>
              <a:t> maximus.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porip</a:t>
            </a:r>
            <a:r>
              <a:rPr lang="en-US" dirty="0"/>
              <a:t> </a:t>
            </a:r>
            <a:r>
              <a:rPr lang="en-US" dirty="0" err="1"/>
              <a:t>imperd</a:t>
            </a:r>
            <a:r>
              <a:rPr lang="en-US" dirty="0"/>
              <a:t> </a:t>
            </a:r>
            <a:r>
              <a:rPr lang="en-US" dirty="0" err="1"/>
              <a:t>exwer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16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1551899" y="11927171"/>
            <a:ext cx="1439863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4809F3BC-694E-49A7-9214-F3C53BCFFB5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26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9" userDrawn="1">
          <p15:clr>
            <a:srgbClr val="F26B43"/>
          </p15:clr>
        </p15:guide>
        <p15:guide id="3" pos="7226" userDrawn="1">
          <p15:clr>
            <a:srgbClr val="F26B43"/>
          </p15:clr>
        </p15:guide>
        <p15:guide id="4" pos="6772" userDrawn="1">
          <p15:clr>
            <a:srgbClr val="F26B43"/>
          </p15:clr>
        </p15:guide>
        <p15:guide id="5" pos="6319" userDrawn="1">
          <p15:clr>
            <a:srgbClr val="F26B43"/>
          </p15:clr>
        </p15:guide>
        <p15:guide id="6" pos="5865" userDrawn="1">
          <p15:clr>
            <a:srgbClr val="F26B43"/>
          </p15:clr>
        </p15:guide>
        <p15:guide id="7" pos="5412" userDrawn="1">
          <p15:clr>
            <a:srgbClr val="F26B43"/>
          </p15:clr>
        </p15:guide>
        <p15:guide id="8" pos="4958" userDrawn="1">
          <p15:clr>
            <a:srgbClr val="F26B43"/>
          </p15:clr>
        </p15:guide>
        <p15:guide id="9" pos="4504" userDrawn="1">
          <p15:clr>
            <a:srgbClr val="F26B43"/>
          </p15:clr>
        </p15:guide>
        <p15:guide id="10" pos="4051" userDrawn="1">
          <p15:clr>
            <a:srgbClr val="F26B43"/>
          </p15:clr>
        </p15:guide>
        <p15:guide id="11" pos="3597" userDrawn="1">
          <p15:clr>
            <a:srgbClr val="F26B43"/>
          </p15:clr>
        </p15:guide>
        <p15:guide id="12" pos="3144" userDrawn="1">
          <p15:clr>
            <a:srgbClr val="F26B43"/>
          </p15:clr>
        </p15:guide>
        <p15:guide id="13" pos="2690" userDrawn="1">
          <p15:clr>
            <a:srgbClr val="F26B43"/>
          </p15:clr>
        </p15:guide>
        <p15:guide id="14" pos="2236" userDrawn="1">
          <p15:clr>
            <a:srgbClr val="F26B43"/>
          </p15:clr>
        </p15:guide>
        <p15:guide id="15" pos="1783" userDrawn="1">
          <p15:clr>
            <a:srgbClr val="F26B43"/>
          </p15:clr>
        </p15:guide>
        <p15:guide id="16" pos="1329" userDrawn="1">
          <p15:clr>
            <a:srgbClr val="F26B43"/>
          </p15:clr>
        </p15:guide>
        <p15:guide id="17" pos="876" userDrawn="1">
          <p15:clr>
            <a:srgbClr val="F26B43"/>
          </p15:clr>
        </p15:guide>
        <p15:guide id="18" pos="8133" userDrawn="1">
          <p15:clr>
            <a:srgbClr val="F26B43"/>
          </p15:clr>
        </p15:guide>
        <p15:guide id="19" pos="8587" userDrawn="1">
          <p15:clr>
            <a:srgbClr val="F26B43"/>
          </p15:clr>
        </p15:guide>
        <p15:guide id="20" pos="9040" userDrawn="1">
          <p15:clr>
            <a:srgbClr val="F26B43"/>
          </p15:clr>
        </p15:guide>
        <p15:guide id="21" pos="9494" userDrawn="1">
          <p15:clr>
            <a:srgbClr val="F26B43"/>
          </p15:clr>
        </p15:guide>
        <p15:guide id="22" pos="9970" userDrawn="1">
          <p15:clr>
            <a:srgbClr val="F26B43"/>
          </p15:clr>
        </p15:guide>
        <p15:guide id="23" pos="10401" userDrawn="1">
          <p15:clr>
            <a:srgbClr val="F26B43"/>
          </p15:clr>
        </p15:guide>
        <p15:guide id="24" pos="10855" userDrawn="1">
          <p15:clr>
            <a:srgbClr val="F26B43"/>
          </p15:clr>
        </p15:guide>
        <p15:guide id="25" pos="11308" userDrawn="1">
          <p15:clr>
            <a:srgbClr val="F26B43"/>
          </p15:clr>
        </p15:guide>
        <p15:guide id="26" pos="11762" userDrawn="1">
          <p15:clr>
            <a:srgbClr val="F26B43"/>
          </p15:clr>
        </p15:guide>
        <p15:guide id="27" pos="12215" userDrawn="1">
          <p15:clr>
            <a:srgbClr val="F26B43"/>
          </p15:clr>
        </p15:guide>
        <p15:guide id="28" pos="12669" userDrawn="1">
          <p15:clr>
            <a:srgbClr val="F26B43"/>
          </p15:clr>
        </p15:guide>
        <p15:guide id="29" pos="13123" userDrawn="1">
          <p15:clr>
            <a:srgbClr val="F26B43"/>
          </p15:clr>
        </p15:guide>
        <p15:guide id="30" pos="13576" userDrawn="1">
          <p15:clr>
            <a:srgbClr val="F26B43"/>
          </p15:clr>
        </p15:guide>
        <p15:guide id="31" pos="14030" userDrawn="1">
          <p15:clr>
            <a:srgbClr val="F26B43"/>
          </p15:clr>
        </p15:guide>
        <p15:guide id="32" pos="14483" userDrawn="1">
          <p15:clr>
            <a:srgbClr val="F26B43"/>
          </p15:clr>
        </p15:guide>
        <p15:guide id="33" pos="14937" userDrawn="1">
          <p15:clr>
            <a:srgbClr val="F26B43"/>
          </p15:clr>
        </p15:guide>
        <p15:guide id="34" pos="422" userDrawn="1">
          <p15:clr>
            <a:srgbClr val="F26B43"/>
          </p15:clr>
        </p15:guide>
        <p15:guide id="35" orient="horz" pos="3866" userDrawn="1">
          <p15:clr>
            <a:srgbClr val="F26B43"/>
          </p15:clr>
        </p15:guide>
        <p15:guide id="36" orient="horz" pos="3413" userDrawn="1">
          <p15:clr>
            <a:srgbClr val="F26B43"/>
          </p15:clr>
        </p15:guide>
        <p15:guide id="37" orient="horz" pos="2959" userDrawn="1">
          <p15:clr>
            <a:srgbClr val="F26B43"/>
          </p15:clr>
        </p15:guide>
        <p15:guide id="38" orient="horz" pos="2506" userDrawn="1">
          <p15:clr>
            <a:srgbClr val="F26B43"/>
          </p15:clr>
        </p15:guide>
        <p15:guide id="39" orient="horz" pos="2052" userDrawn="1">
          <p15:clr>
            <a:srgbClr val="F26B43"/>
          </p15:clr>
        </p15:guide>
        <p15:guide id="40" orient="horz" pos="1598" userDrawn="1">
          <p15:clr>
            <a:srgbClr val="F26B43"/>
          </p15:clr>
        </p15:guide>
        <p15:guide id="41" orient="horz" pos="1145" userDrawn="1">
          <p15:clr>
            <a:srgbClr val="F26B43"/>
          </p15:clr>
        </p15:guide>
        <p15:guide id="42" orient="horz" pos="691" userDrawn="1">
          <p15:clr>
            <a:srgbClr val="F26B43"/>
          </p15:clr>
        </p15:guide>
        <p15:guide id="43" orient="horz" pos="4774" userDrawn="1">
          <p15:clr>
            <a:srgbClr val="F26B43"/>
          </p15:clr>
        </p15:guide>
        <p15:guide id="44" orient="horz" pos="5227" userDrawn="1">
          <p15:clr>
            <a:srgbClr val="F26B43"/>
          </p15:clr>
        </p15:guide>
        <p15:guide id="45" orient="horz" pos="5681" userDrawn="1">
          <p15:clr>
            <a:srgbClr val="F26B43"/>
          </p15:clr>
        </p15:guide>
        <p15:guide id="46" orient="horz" pos="6134" userDrawn="1">
          <p15:clr>
            <a:srgbClr val="F26B43"/>
          </p15:clr>
        </p15:guide>
        <p15:guide id="47" orient="horz" pos="6588" userDrawn="1">
          <p15:clr>
            <a:srgbClr val="F26B43"/>
          </p15:clr>
        </p15:guide>
        <p15:guide id="48" orient="horz" pos="7042" userDrawn="1">
          <p15:clr>
            <a:srgbClr val="F26B43"/>
          </p15:clr>
        </p15:guide>
        <p15:guide id="49" orient="horz" pos="7495" userDrawn="1">
          <p15:clr>
            <a:srgbClr val="F26B43"/>
          </p15:clr>
        </p15:guide>
        <p15:guide id="50" orient="horz" pos="7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wee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5" Type="http://schemas.openxmlformats.org/officeDocument/2006/relationships/hyperlink" Target="https://pixabay.com/en/service/faq/" TargetMode="External"/><Relationship Id="rId4" Type="http://schemas.openxmlformats.org/officeDocument/2006/relationships/hyperlink" Target="https://pixabay.com/en/users/PeterArreola-597267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342978"/>
            </a:gs>
            <a:gs pos="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">
            <a:extLst>
              <a:ext uri="{FF2B5EF4-FFF2-40B4-BE49-F238E27FC236}">
                <a16:creationId xmlns:a16="http://schemas.microsoft.com/office/drawing/2014/main" id="{19632DE1-5329-4549-8EAD-E3907D320E77}"/>
              </a:ext>
            </a:extLst>
          </p:cNvPr>
          <p:cNvSpPr/>
          <p:nvPr/>
        </p:nvSpPr>
        <p:spPr>
          <a:xfrm>
            <a:off x="6793124" y="9231478"/>
            <a:ext cx="2390228" cy="2390216"/>
          </a:xfrm>
          <a:prstGeom prst="ellipse">
            <a:avLst/>
          </a:prstGeom>
          <a:solidFill>
            <a:schemeClr val="accent1">
              <a:lumMod val="60000"/>
              <a:lumOff val="40000"/>
              <a:alpha val="15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EC8E5BA3-4FB7-1D4E-8357-DFEF1D6AEABD}"/>
              </a:ext>
            </a:extLst>
          </p:cNvPr>
          <p:cNvSpPr/>
          <p:nvPr/>
        </p:nvSpPr>
        <p:spPr>
          <a:xfrm>
            <a:off x="7402600" y="9840954"/>
            <a:ext cx="1168400" cy="1168400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0ABBD63A-6D8F-4644-AA61-986E882F3330}"/>
              </a:ext>
            </a:extLst>
          </p:cNvPr>
          <p:cNvSpPr/>
          <p:nvPr/>
        </p:nvSpPr>
        <p:spPr>
          <a:xfrm>
            <a:off x="0" y="5676198"/>
            <a:ext cx="6531487" cy="358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21600" y="20321"/>
                </a:moveTo>
                <a:cubicBezTo>
                  <a:pt x="21600" y="20321"/>
                  <a:pt x="16562" y="18842"/>
                  <a:pt x="12398" y="8781"/>
                </a:cubicBezTo>
                <a:cubicBezTo>
                  <a:pt x="8235" y="-1279"/>
                  <a:pt x="3134" y="-529"/>
                  <a:pt x="0" y="692"/>
                </a:cubicBezTo>
                <a:lnTo>
                  <a:pt x="0" y="11196"/>
                </a:lnTo>
                <a:cubicBezTo>
                  <a:pt x="0" y="11196"/>
                  <a:pt x="3956" y="4904"/>
                  <a:pt x="9569" y="11196"/>
                </a:cubicBezTo>
                <a:cubicBezTo>
                  <a:pt x="15183" y="17487"/>
                  <a:pt x="16008" y="19984"/>
                  <a:pt x="21600" y="20321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4D53FC7C-EEC0-EE44-92B3-74952B271780}"/>
              </a:ext>
            </a:extLst>
          </p:cNvPr>
          <p:cNvSpPr/>
          <p:nvPr/>
        </p:nvSpPr>
        <p:spPr>
          <a:xfrm>
            <a:off x="1" y="5460341"/>
            <a:ext cx="5171517" cy="1516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12942" y="962"/>
                </a:moveTo>
                <a:cubicBezTo>
                  <a:pt x="18260" y="-2930"/>
                  <a:pt x="21600" y="6239"/>
                  <a:pt x="21600" y="6239"/>
                </a:cubicBezTo>
                <a:cubicBezTo>
                  <a:pt x="21600" y="6239"/>
                  <a:pt x="16736" y="338"/>
                  <a:pt x="11812" y="9504"/>
                </a:cubicBezTo>
                <a:cubicBezTo>
                  <a:pt x="6888" y="18670"/>
                  <a:pt x="1036" y="11395"/>
                  <a:pt x="0" y="6849"/>
                </a:cubicBezTo>
                <a:lnTo>
                  <a:pt x="41" y="3502"/>
                </a:lnTo>
                <a:cubicBezTo>
                  <a:pt x="2198" y="9422"/>
                  <a:pt x="7625" y="4854"/>
                  <a:pt x="12942" y="962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A5133688-E5D9-4D45-ABE9-665B00A4CF29}"/>
              </a:ext>
            </a:extLst>
          </p:cNvPr>
          <p:cNvSpPr/>
          <p:nvPr/>
        </p:nvSpPr>
        <p:spPr>
          <a:xfrm>
            <a:off x="18830283" y="4254087"/>
            <a:ext cx="5551753" cy="3050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21" extrusionOk="0">
                <a:moveTo>
                  <a:pt x="0" y="0"/>
                </a:moveTo>
                <a:cubicBezTo>
                  <a:pt x="0" y="0"/>
                  <a:pt x="5038" y="1479"/>
                  <a:pt x="9202" y="11540"/>
                </a:cubicBezTo>
                <a:cubicBezTo>
                  <a:pt x="13365" y="21600"/>
                  <a:pt x="18466" y="20850"/>
                  <a:pt x="21600" y="19629"/>
                </a:cubicBezTo>
                <a:lnTo>
                  <a:pt x="21600" y="9125"/>
                </a:lnTo>
                <a:cubicBezTo>
                  <a:pt x="21600" y="9125"/>
                  <a:pt x="17644" y="15417"/>
                  <a:pt x="12031" y="9125"/>
                </a:cubicBezTo>
                <a:cubicBezTo>
                  <a:pt x="6417" y="2834"/>
                  <a:pt x="5592" y="337"/>
                  <a:pt x="0" y="0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37EA29DA-D695-9648-A5C1-9EE588E68FB6}"/>
              </a:ext>
            </a:extLst>
          </p:cNvPr>
          <p:cNvSpPr/>
          <p:nvPr/>
        </p:nvSpPr>
        <p:spPr>
          <a:xfrm>
            <a:off x="19985746" y="6196792"/>
            <a:ext cx="4395790" cy="1289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908" extrusionOk="0">
                <a:moveTo>
                  <a:pt x="8658" y="12946"/>
                </a:moveTo>
                <a:cubicBezTo>
                  <a:pt x="3340" y="16838"/>
                  <a:pt x="0" y="7669"/>
                  <a:pt x="0" y="7669"/>
                </a:cubicBezTo>
                <a:cubicBezTo>
                  <a:pt x="0" y="7669"/>
                  <a:pt x="4864" y="13570"/>
                  <a:pt x="9788" y="4404"/>
                </a:cubicBezTo>
                <a:cubicBezTo>
                  <a:pt x="14712" y="-4762"/>
                  <a:pt x="20564" y="2513"/>
                  <a:pt x="21600" y="7059"/>
                </a:cubicBezTo>
                <a:lnTo>
                  <a:pt x="21559" y="10406"/>
                </a:lnTo>
                <a:cubicBezTo>
                  <a:pt x="19402" y="4486"/>
                  <a:pt x="13975" y="9053"/>
                  <a:pt x="8658" y="12946"/>
                </a:cubicBezTo>
              </a:path>
            </a:pathLst>
          </a:custGeom>
          <a:solidFill>
            <a:schemeClr val="accent6">
              <a:alpha val="3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16CCB1B-3075-144D-88BC-748E29BE37F9}"/>
              </a:ext>
            </a:extLst>
          </p:cNvPr>
          <p:cNvSpPr/>
          <p:nvPr/>
        </p:nvSpPr>
        <p:spPr>
          <a:xfrm>
            <a:off x="15211516" y="447"/>
            <a:ext cx="9163735" cy="7121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54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1A61CB3E-40D0-664F-BCD6-2007912CFB87}"/>
              </a:ext>
            </a:extLst>
          </p:cNvPr>
          <p:cNvSpPr/>
          <p:nvPr/>
        </p:nvSpPr>
        <p:spPr>
          <a:xfrm>
            <a:off x="16417772" y="447"/>
            <a:ext cx="7965887" cy="6191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035" y="7046"/>
                  <a:pt x="11298" y="6308"/>
                </a:cubicBezTo>
                <a:cubicBezTo>
                  <a:pt x="20561" y="5570"/>
                  <a:pt x="21600" y="21600"/>
                  <a:pt x="21600" y="21600"/>
                </a:cubicBez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72000">
                <a:schemeClr val="accent6"/>
              </a:gs>
              <a:gs pos="99000">
                <a:schemeClr val="accent1"/>
              </a:gs>
            </a:gsLst>
            <a:lin ang="0" scaled="0"/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B8BA669A-BE5A-5845-94C6-A05066180BB1}"/>
              </a:ext>
            </a:extLst>
          </p:cNvPr>
          <p:cNvSpPr/>
          <p:nvPr/>
        </p:nvSpPr>
        <p:spPr>
          <a:xfrm>
            <a:off x="1" y="446"/>
            <a:ext cx="10876362" cy="399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20000">
                <a:schemeClr val="accent5"/>
              </a:gs>
              <a:gs pos="72000">
                <a:schemeClr val="accent6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410638C9-8DEB-FB4E-B6FA-B16B02219F80}"/>
              </a:ext>
            </a:extLst>
          </p:cNvPr>
          <p:cNvSpPr/>
          <p:nvPr/>
        </p:nvSpPr>
        <p:spPr>
          <a:xfrm>
            <a:off x="1" y="448"/>
            <a:ext cx="10876362" cy="3036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50" extrusionOk="0">
                <a:moveTo>
                  <a:pt x="0" y="12912"/>
                </a:moveTo>
                <a:cubicBezTo>
                  <a:pt x="0" y="12912"/>
                  <a:pt x="3444" y="21600"/>
                  <a:pt x="8853" y="17595"/>
                </a:cubicBezTo>
                <a:cubicBezTo>
                  <a:pt x="13537" y="14127"/>
                  <a:pt x="16451" y="0"/>
                  <a:pt x="21600" y="0"/>
                </a:cubicBezTo>
                <a:lnTo>
                  <a:pt x="0" y="0"/>
                </a:lnTo>
                <a:cubicBezTo>
                  <a:pt x="0" y="0"/>
                  <a:pt x="0" y="12912"/>
                  <a:pt x="0" y="1291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62000">
                <a:schemeClr val="accent6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34AC708-E741-F448-A00C-5C9E8EC97206}"/>
              </a:ext>
            </a:extLst>
          </p:cNvPr>
          <p:cNvSpPr/>
          <p:nvPr/>
        </p:nvSpPr>
        <p:spPr>
          <a:xfrm>
            <a:off x="11630842" y="4888956"/>
            <a:ext cx="1115093" cy="619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49" y="19425"/>
                </a:moveTo>
                <a:cubicBezTo>
                  <a:pt x="6149" y="14812"/>
                  <a:pt x="8235" y="11059"/>
                  <a:pt x="10800" y="11059"/>
                </a:cubicBezTo>
                <a:cubicBezTo>
                  <a:pt x="13365" y="11059"/>
                  <a:pt x="15451" y="14812"/>
                  <a:pt x="15451" y="19425"/>
                </a:cubicBezTo>
                <a:lnTo>
                  <a:pt x="15451" y="21600"/>
                </a:lnTo>
                <a:lnTo>
                  <a:pt x="21600" y="21600"/>
                </a:lnTo>
                <a:lnTo>
                  <a:pt x="21600" y="19425"/>
                </a:lnTo>
                <a:cubicBezTo>
                  <a:pt x="21600" y="8714"/>
                  <a:pt x="16755" y="0"/>
                  <a:pt x="10800" y="0"/>
                </a:cubicBezTo>
                <a:cubicBezTo>
                  <a:pt x="4845" y="0"/>
                  <a:pt x="0" y="8714"/>
                  <a:pt x="0" y="19425"/>
                </a:cubicBezTo>
                <a:lnTo>
                  <a:pt x="0" y="21600"/>
                </a:lnTo>
                <a:lnTo>
                  <a:pt x="6149" y="21600"/>
                </a:lnTo>
                <a:cubicBezTo>
                  <a:pt x="6149" y="21600"/>
                  <a:pt x="6149" y="19425"/>
                  <a:pt x="6149" y="1942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D15C9C89-B95B-F948-870D-5CBED96AC186}"/>
              </a:ext>
            </a:extLst>
          </p:cNvPr>
          <p:cNvSpPr/>
          <p:nvPr/>
        </p:nvSpPr>
        <p:spPr>
          <a:xfrm>
            <a:off x="11010658" y="4254087"/>
            <a:ext cx="2384835" cy="1254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5" y="20525"/>
                </a:moveTo>
                <a:cubicBezTo>
                  <a:pt x="2875" y="12221"/>
                  <a:pt x="6430" y="5464"/>
                  <a:pt x="10800" y="5464"/>
                </a:cubicBezTo>
                <a:cubicBezTo>
                  <a:pt x="15170" y="5464"/>
                  <a:pt x="18725" y="12221"/>
                  <a:pt x="18725" y="20525"/>
                </a:cubicBezTo>
                <a:lnTo>
                  <a:pt x="18725" y="21600"/>
                </a:lnTo>
                <a:lnTo>
                  <a:pt x="21600" y="21600"/>
                </a:lnTo>
                <a:lnTo>
                  <a:pt x="21600" y="20526"/>
                </a:lnTo>
                <a:cubicBezTo>
                  <a:pt x="21600" y="9190"/>
                  <a:pt x="16765" y="0"/>
                  <a:pt x="10800" y="0"/>
                </a:cubicBezTo>
                <a:cubicBezTo>
                  <a:pt x="4835" y="0"/>
                  <a:pt x="0" y="9190"/>
                  <a:pt x="0" y="20526"/>
                </a:cubicBezTo>
                <a:lnTo>
                  <a:pt x="0" y="21600"/>
                </a:lnTo>
                <a:lnTo>
                  <a:pt x="2875" y="21600"/>
                </a:lnTo>
                <a:cubicBezTo>
                  <a:pt x="2875" y="21600"/>
                  <a:pt x="2875" y="20525"/>
                  <a:pt x="2875" y="2052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93773CB2-6E1A-E646-9EE8-D30DFE31D1D0}"/>
              </a:ext>
            </a:extLst>
          </p:cNvPr>
          <p:cNvSpPr/>
          <p:nvPr/>
        </p:nvSpPr>
        <p:spPr>
          <a:xfrm>
            <a:off x="1" y="9777466"/>
            <a:ext cx="9675332" cy="3938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17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19701" y="20270"/>
                  <a:pt x="17558" y="17275"/>
                  <a:pt x="15237" y="11597"/>
                </a:cubicBezTo>
                <a:cubicBezTo>
                  <a:pt x="11859" y="3335"/>
                  <a:pt x="8153" y="0"/>
                  <a:pt x="4768" y="0"/>
                </a:cubicBezTo>
                <a:cubicBezTo>
                  <a:pt x="3071" y="0"/>
                  <a:pt x="1453" y="840"/>
                  <a:pt x="0" y="2317"/>
                </a:cubicBezTo>
              </a:path>
            </a:pathLst>
          </a:custGeom>
          <a:gradFill>
            <a:gsLst>
              <a:gs pos="0">
                <a:schemeClr val="accent5"/>
              </a:gs>
              <a:gs pos="18000">
                <a:schemeClr val="accent4"/>
              </a:gs>
            </a:gsLst>
            <a:lin ang="0" scaled="0"/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EC478AC-9CAE-A147-BB9C-4C083D7F2FE2}"/>
              </a:ext>
            </a:extLst>
          </p:cNvPr>
          <p:cNvSpPr/>
          <p:nvPr/>
        </p:nvSpPr>
        <p:spPr>
          <a:xfrm>
            <a:off x="1" y="10501220"/>
            <a:ext cx="9675332" cy="3213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17"/>
                </a:moveTo>
                <a:lnTo>
                  <a:pt x="0" y="21600"/>
                </a:lnTo>
                <a:lnTo>
                  <a:pt x="21600" y="21600"/>
                </a:lnTo>
                <a:cubicBezTo>
                  <a:pt x="19701" y="20270"/>
                  <a:pt x="17558" y="17275"/>
                  <a:pt x="15237" y="11597"/>
                </a:cubicBezTo>
                <a:cubicBezTo>
                  <a:pt x="11859" y="3335"/>
                  <a:pt x="8153" y="0"/>
                  <a:pt x="4768" y="0"/>
                </a:cubicBezTo>
                <a:cubicBezTo>
                  <a:pt x="3071" y="0"/>
                  <a:pt x="1453" y="840"/>
                  <a:pt x="0" y="2317"/>
                </a:cubicBezTo>
              </a:path>
            </a:pathLst>
          </a:custGeom>
          <a:gradFill>
            <a:gsLst>
              <a:gs pos="32000">
                <a:schemeClr val="accent5"/>
              </a:gs>
              <a:gs pos="70000">
                <a:schemeClr val="accent4"/>
              </a:gs>
            </a:gsLst>
            <a:lin ang="0" scaled="0"/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 dirty="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8A00D71E-4685-1F4A-8E4D-E91E3125B95F}"/>
              </a:ext>
            </a:extLst>
          </p:cNvPr>
          <p:cNvSpPr/>
          <p:nvPr/>
        </p:nvSpPr>
        <p:spPr>
          <a:xfrm>
            <a:off x="0" y="8291868"/>
            <a:ext cx="24379057" cy="5417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6" extrusionOk="0">
                <a:moveTo>
                  <a:pt x="12796" y="7279"/>
                </a:moveTo>
                <a:cubicBezTo>
                  <a:pt x="6734" y="21599"/>
                  <a:pt x="1977" y="19295"/>
                  <a:pt x="0" y="14999"/>
                </a:cubicBezTo>
                <a:lnTo>
                  <a:pt x="0" y="20875"/>
                </a:lnTo>
                <a:lnTo>
                  <a:pt x="21600" y="20875"/>
                </a:lnTo>
                <a:lnTo>
                  <a:pt x="21600" y="3710"/>
                </a:lnTo>
                <a:cubicBezTo>
                  <a:pt x="21242" y="2616"/>
                  <a:pt x="20203" y="0"/>
                  <a:pt x="18450" y="0"/>
                </a:cubicBezTo>
                <a:cubicBezTo>
                  <a:pt x="17036" y="-1"/>
                  <a:pt x="15157" y="1701"/>
                  <a:pt x="12796" y="7279"/>
                </a:cubicBezTo>
              </a:path>
            </a:pathLst>
          </a:custGeom>
          <a:gradFill>
            <a:gsLst>
              <a:gs pos="6300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6858F449-3528-504B-9FCB-297FE1D9C496}"/>
              </a:ext>
            </a:extLst>
          </p:cNvPr>
          <p:cNvSpPr/>
          <p:nvPr/>
        </p:nvSpPr>
        <p:spPr>
          <a:xfrm>
            <a:off x="0" y="9739373"/>
            <a:ext cx="24379057" cy="3969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6" extrusionOk="0">
                <a:moveTo>
                  <a:pt x="12796" y="7279"/>
                </a:moveTo>
                <a:cubicBezTo>
                  <a:pt x="6734" y="21599"/>
                  <a:pt x="1977" y="19295"/>
                  <a:pt x="0" y="14999"/>
                </a:cubicBezTo>
                <a:lnTo>
                  <a:pt x="0" y="20875"/>
                </a:lnTo>
                <a:lnTo>
                  <a:pt x="21600" y="20875"/>
                </a:lnTo>
                <a:lnTo>
                  <a:pt x="21600" y="3710"/>
                </a:lnTo>
                <a:cubicBezTo>
                  <a:pt x="21242" y="2616"/>
                  <a:pt x="20203" y="0"/>
                  <a:pt x="18450" y="0"/>
                </a:cubicBezTo>
                <a:cubicBezTo>
                  <a:pt x="17036" y="-1"/>
                  <a:pt x="15157" y="1701"/>
                  <a:pt x="12796" y="7279"/>
                </a:cubicBezTo>
              </a:path>
            </a:pathLst>
          </a:custGeom>
          <a:gradFill>
            <a:gsLst>
              <a:gs pos="13000">
                <a:schemeClr val="accent2"/>
              </a:gs>
              <a:gs pos="84000">
                <a:schemeClr val="accent3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99F166-A693-47D2-8837-3C83C3E32F2D}"/>
              </a:ext>
            </a:extLst>
          </p:cNvPr>
          <p:cNvGrpSpPr/>
          <p:nvPr/>
        </p:nvGrpSpPr>
        <p:grpSpPr>
          <a:xfrm>
            <a:off x="8039459" y="7443149"/>
            <a:ext cx="8413657" cy="2445731"/>
            <a:chOff x="8024774" y="7304121"/>
            <a:chExt cx="8413657" cy="2445731"/>
          </a:xfrm>
        </p:grpSpPr>
        <p:sp>
          <p:nvSpPr>
            <p:cNvPr id="2" name="POWERPOINT TEMPLATE">
              <a:extLst>
                <a:ext uri="{FF2B5EF4-FFF2-40B4-BE49-F238E27FC236}">
                  <a16:creationId xmlns:a16="http://schemas.microsoft.com/office/drawing/2014/main" id="{D8299945-B0C6-F341-B142-FDD535ABA9BE}"/>
                </a:ext>
              </a:extLst>
            </p:cNvPr>
            <p:cNvSpPr/>
            <p:nvPr/>
          </p:nvSpPr>
          <p:spPr>
            <a:xfrm>
              <a:off x="9535836" y="7304121"/>
              <a:ext cx="5748047" cy="8417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195" tIns="76195" rIns="76195" bIns="76195" anchor="ctr">
              <a:spAutoFit/>
            </a:bodyPr>
            <a:lstStyle>
              <a:lvl1pPr>
                <a:lnSpc>
                  <a:spcPts val="4500"/>
                </a:lnSpc>
                <a:tabLst>
                  <a:tab pos="1066800" algn="l"/>
                </a:tabLst>
                <a:defRPr sz="382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IN" sz="3400" spc="340" dirty="0"/>
                <a:t>Bit/Byte Manipulation</a:t>
              </a:r>
              <a:endParaRPr lang="en-US" sz="3400" spc="340" dirty="0"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5B94A877-4DF6-8E47-A642-5E828134BA5F}"/>
                </a:ext>
              </a:extLst>
            </p:cNvPr>
            <p:cNvSpPr/>
            <p:nvPr/>
          </p:nvSpPr>
          <p:spPr>
            <a:xfrm>
              <a:off x="11630842" y="8495025"/>
              <a:ext cx="1115093" cy="619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51" y="2174"/>
                  </a:moveTo>
                  <a:cubicBezTo>
                    <a:pt x="15451" y="6787"/>
                    <a:pt x="13365" y="10540"/>
                    <a:pt x="10800" y="10540"/>
                  </a:cubicBezTo>
                  <a:cubicBezTo>
                    <a:pt x="8235" y="10540"/>
                    <a:pt x="6149" y="6787"/>
                    <a:pt x="6149" y="2174"/>
                  </a:cubicBezTo>
                  <a:lnTo>
                    <a:pt x="6149" y="0"/>
                  </a:lnTo>
                  <a:lnTo>
                    <a:pt x="0" y="0"/>
                  </a:lnTo>
                  <a:lnTo>
                    <a:pt x="0" y="2174"/>
                  </a:lnTo>
                  <a:cubicBezTo>
                    <a:pt x="0" y="12886"/>
                    <a:pt x="4845" y="21600"/>
                    <a:pt x="10800" y="21600"/>
                  </a:cubicBezTo>
                  <a:cubicBezTo>
                    <a:pt x="16755" y="21600"/>
                    <a:pt x="21600" y="12886"/>
                    <a:pt x="21600" y="2174"/>
                  </a:cubicBezTo>
                  <a:lnTo>
                    <a:pt x="21600" y="0"/>
                  </a:lnTo>
                  <a:lnTo>
                    <a:pt x="15451" y="0"/>
                  </a:lnTo>
                  <a:cubicBezTo>
                    <a:pt x="15451" y="0"/>
                    <a:pt x="15451" y="2174"/>
                    <a:pt x="15451" y="21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C4DBDFA0-6E7E-7F47-96E6-6D0D8943EAB6}"/>
                </a:ext>
              </a:extLst>
            </p:cNvPr>
            <p:cNvSpPr/>
            <p:nvPr/>
          </p:nvSpPr>
          <p:spPr>
            <a:xfrm>
              <a:off x="10995973" y="8495026"/>
              <a:ext cx="2384835" cy="1254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25" y="1074"/>
                  </a:moveTo>
                  <a:cubicBezTo>
                    <a:pt x="18725" y="9379"/>
                    <a:pt x="15170" y="16136"/>
                    <a:pt x="10800" y="16136"/>
                  </a:cubicBezTo>
                  <a:cubicBezTo>
                    <a:pt x="6430" y="16136"/>
                    <a:pt x="2875" y="9379"/>
                    <a:pt x="2875" y="1074"/>
                  </a:cubicBezTo>
                  <a:lnTo>
                    <a:pt x="2875" y="0"/>
                  </a:lnTo>
                  <a:lnTo>
                    <a:pt x="0" y="0"/>
                  </a:lnTo>
                  <a:lnTo>
                    <a:pt x="0" y="1074"/>
                  </a:lnTo>
                  <a:cubicBezTo>
                    <a:pt x="0" y="12410"/>
                    <a:pt x="4835" y="21600"/>
                    <a:pt x="10800" y="21600"/>
                  </a:cubicBezTo>
                  <a:cubicBezTo>
                    <a:pt x="16765" y="21600"/>
                    <a:pt x="21600" y="12410"/>
                    <a:pt x="21600" y="1074"/>
                  </a:cubicBezTo>
                  <a:lnTo>
                    <a:pt x="21600" y="0"/>
                  </a:lnTo>
                  <a:lnTo>
                    <a:pt x="18725" y="0"/>
                  </a:lnTo>
                  <a:cubicBezTo>
                    <a:pt x="18725" y="0"/>
                    <a:pt x="18725" y="1074"/>
                    <a:pt x="18725" y="107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2B0A527E-40E3-E349-87A6-5EBEA79689FC}"/>
                </a:ext>
              </a:extLst>
            </p:cNvPr>
            <p:cNvSpPr/>
            <p:nvPr/>
          </p:nvSpPr>
          <p:spPr>
            <a:xfrm>
              <a:off x="8024774" y="7644297"/>
              <a:ext cx="960269" cy="1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98" y="21600"/>
                  </a:lnTo>
                  <a:cubicBezTo>
                    <a:pt x="536" y="21600"/>
                    <a:pt x="0" y="16766"/>
                    <a:pt x="0" y="10800"/>
                  </a:cubicBezTo>
                  <a:lnTo>
                    <a:pt x="0" y="10800"/>
                  </a:lnTo>
                  <a:cubicBezTo>
                    <a:pt x="0" y="4837"/>
                    <a:pt x="536" y="0"/>
                    <a:pt x="1198" y="0"/>
                  </a:cubicBez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EC49FF84-7E48-794C-9B55-C2DE963C3441}"/>
                </a:ext>
              </a:extLst>
            </p:cNvPr>
            <p:cNvSpPr/>
            <p:nvPr/>
          </p:nvSpPr>
          <p:spPr>
            <a:xfrm>
              <a:off x="8481881" y="7872852"/>
              <a:ext cx="504929" cy="1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279" y="21600"/>
                  </a:lnTo>
                  <a:cubicBezTo>
                    <a:pt x="1021" y="21600"/>
                    <a:pt x="0" y="16766"/>
                    <a:pt x="0" y="10803"/>
                  </a:cubicBezTo>
                  <a:lnTo>
                    <a:pt x="0" y="10803"/>
                  </a:lnTo>
                  <a:cubicBezTo>
                    <a:pt x="0" y="4837"/>
                    <a:pt x="1021" y="0"/>
                    <a:pt x="2279" y="0"/>
                  </a:cubicBez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9DCA946F-877B-4141-B526-B09D3C304877}"/>
                </a:ext>
              </a:extLst>
            </p:cNvPr>
            <p:cNvSpPr/>
            <p:nvPr/>
          </p:nvSpPr>
          <p:spPr>
            <a:xfrm>
              <a:off x="15478162" y="7644297"/>
              <a:ext cx="960269" cy="1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402" y="21600"/>
                  </a:lnTo>
                  <a:cubicBezTo>
                    <a:pt x="21063" y="21600"/>
                    <a:pt x="21600" y="16766"/>
                    <a:pt x="21600" y="10800"/>
                  </a:cubicBezTo>
                  <a:lnTo>
                    <a:pt x="21600" y="10800"/>
                  </a:lnTo>
                  <a:cubicBezTo>
                    <a:pt x="21600" y="4837"/>
                    <a:pt x="21063" y="0"/>
                    <a:pt x="20402" y="0"/>
                  </a:cubicBez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1A05DF56-A631-234D-9EAB-B60C494B63CC}"/>
                </a:ext>
              </a:extLst>
            </p:cNvPr>
            <p:cNvSpPr/>
            <p:nvPr/>
          </p:nvSpPr>
          <p:spPr>
            <a:xfrm>
              <a:off x="15478162" y="7872852"/>
              <a:ext cx="504923" cy="10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321" y="21600"/>
                  </a:lnTo>
                  <a:cubicBezTo>
                    <a:pt x="20579" y="21600"/>
                    <a:pt x="21600" y="16766"/>
                    <a:pt x="21600" y="10803"/>
                  </a:cubicBezTo>
                  <a:lnTo>
                    <a:pt x="21600" y="10803"/>
                  </a:lnTo>
                  <a:cubicBezTo>
                    <a:pt x="21600" y="4837"/>
                    <a:pt x="20579" y="0"/>
                    <a:pt x="19321" y="0"/>
                  </a:cubicBez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76195" tIns="76195" rIns="76195" bIns="76195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6000"/>
            </a:p>
          </p:txBody>
        </p:sp>
      </p:grpSp>
      <p:sp>
        <p:nvSpPr>
          <p:cNvPr id="29" name="Circle">
            <a:extLst>
              <a:ext uri="{FF2B5EF4-FFF2-40B4-BE49-F238E27FC236}">
                <a16:creationId xmlns:a16="http://schemas.microsoft.com/office/drawing/2014/main" id="{A873A07C-79AA-CF4F-8B3B-5D5D9302BA52}"/>
              </a:ext>
            </a:extLst>
          </p:cNvPr>
          <p:cNvSpPr/>
          <p:nvPr/>
        </p:nvSpPr>
        <p:spPr>
          <a:xfrm>
            <a:off x="4279033" y="6488832"/>
            <a:ext cx="762466" cy="762442"/>
          </a:xfrm>
          <a:prstGeom prst="ellipse">
            <a:avLst/>
          </a:prstGeom>
          <a:solidFill>
            <a:schemeClr val="accent4">
              <a:alpha val="15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0" name="Circle">
            <a:extLst>
              <a:ext uri="{FF2B5EF4-FFF2-40B4-BE49-F238E27FC236}">
                <a16:creationId xmlns:a16="http://schemas.microsoft.com/office/drawing/2014/main" id="{47DB69DD-111D-994C-9ABA-1E3CBDEFE612}"/>
              </a:ext>
            </a:extLst>
          </p:cNvPr>
          <p:cNvSpPr/>
          <p:nvPr/>
        </p:nvSpPr>
        <p:spPr>
          <a:xfrm>
            <a:off x="4532981" y="6755479"/>
            <a:ext cx="251694" cy="251694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6DA80171-607D-B540-B99D-08F34AB18993}"/>
              </a:ext>
            </a:extLst>
          </p:cNvPr>
          <p:cNvSpPr/>
          <p:nvPr/>
        </p:nvSpPr>
        <p:spPr>
          <a:xfrm>
            <a:off x="21255491" y="3796977"/>
            <a:ext cx="567181" cy="567175"/>
          </a:xfrm>
          <a:prstGeom prst="ellipse">
            <a:avLst/>
          </a:prstGeom>
          <a:solidFill>
            <a:schemeClr val="accent5">
              <a:alpha val="15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2" name="Circle">
            <a:extLst>
              <a:ext uri="{FF2B5EF4-FFF2-40B4-BE49-F238E27FC236}">
                <a16:creationId xmlns:a16="http://schemas.microsoft.com/office/drawing/2014/main" id="{E3205EDD-E21A-794F-8DE6-F23494F703A8}"/>
              </a:ext>
            </a:extLst>
          </p:cNvPr>
          <p:cNvSpPr/>
          <p:nvPr/>
        </p:nvSpPr>
        <p:spPr>
          <a:xfrm>
            <a:off x="21445952" y="3987440"/>
            <a:ext cx="187238" cy="187226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E3A3E211-8A7C-6345-A1E3-9CA0AEF902F8}"/>
              </a:ext>
            </a:extLst>
          </p:cNvPr>
          <p:cNvSpPr/>
          <p:nvPr/>
        </p:nvSpPr>
        <p:spPr>
          <a:xfrm>
            <a:off x="8697738" y="2514539"/>
            <a:ext cx="755937" cy="755939"/>
          </a:xfrm>
          <a:prstGeom prst="ellipse">
            <a:avLst/>
          </a:prstGeom>
          <a:solidFill>
            <a:schemeClr val="accent3">
              <a:alpha val="15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4625A429-1F1A-BD4D-85B1-2D89A8C9CEC1}"/>
              </a:ext>
            </a:extLst>
          </p:cNvPr>
          <p:cNvSpPr/>
          <p:nvPr/>
        </p:nvSpPr>
        <p:spPr>
          <a:xfrm>
            <a:off x="8951685" y="2768487"/>
            <a:ext cx="249540" cy="249546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5" name="Circle">
            <a:extLst>
              <a:ext uri="{FF2B5EF4-FFF2-40B4-BE49-F238E27FC236}">
                <a16:creationId xmlns:a16="http://schemas.microsoft.com/office/drawing/2014/main" id="{61D6E3CF-EFD0-8240-9C52-D05087470CA1}"/>
              </a:ext>
            </a:extLst>
          </p:cNvPr>
          <p:cNvSpPr/>
          <p:nvPr/>
        </p:nvSpPr>
        <p:spPr>
          <a:xfrm>
            <a:off x="17954161" y="5193694"/>
            <a:ext cx="1295336" cy="1295336"/>
          </a:xfrm>
          <a:prstGeom prst="ellipse">
            <a:avLst/>
          </a:prstGeom>
          <a:solidFill>
            <a:schemeClr val="accent2">
              <a:alpha val="15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D53602B6-9052-AF47-A243-181550952052}"/>
              </a:ext>
            </a:extLst>
          </p:cNvPr>
          <p:cNvSpPr/>
          <p:nvPr/>
        </p:nvSpPr>
        <p:spPr>
          <a:xfrm>
            <a:off x="18385873" y="5638106"/>
            <a:ext cx="427620" cy="427604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1C8DEDF9-BA2D-024D-84B2-42314882625F}"/>
              </a:ext>
            </a:extLst>
          </p:cNvPr>
          <p:cNvSpPr/>
          <p:nvPr/>
        </p:nvSpPr>
        <p:spPr>
          <a:xfrm>
            <a:off x="0" y="447"/>
            <a:ext cx="23045828" cy="372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60000">
                <a:schemeClr val="accent4"/>
              </a:gs>
              <a:gs pos="100000">
                <a:schemeClr val="accent5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 dirty="0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7FA04B2C-BC14-6642-874F-1BC8D9AD5D15}"/>
              </a:ext>
            </a:extLst>
          </p:cNvPr>
          <p:cNvSpPr/>
          <p:nvPr/>
        </p:nvSpPr>
        <p:spPr>
          <a:xfrm>
            <a:off x="0" y="447"/>
            <a:ext cx="23045828" cy="236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9412" extrusionOk="0">
                <a:moveTo>
                  <a:pt x="21600" y="0"/>
                </a:moveTo>
                <a:cubicBezTo>
                  <a:pt x="21600" y="0"/>
                  <a:pt x="18015" y="16554"/>
                  <a:pt x="11571" y="5754"/>
                </a:cubicBezTo>
                <a:cubicBezTo>
                  <a:pt x="5127" y="-5046"/>
                  <a:pt x="0" y="6618"/>
                  <a:pt x="0" y="6618"/>
                </a:cubicBez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gradFill>
            <a:gsLst>
              <a:gs pos="8000">
                <a:schemeClr val="accent4"/>
              </a:gs>
              <a:gs pos="76000">
                <a:schemeClr val="accent5"/>
              </a:gs>
            </a:gsLst>
          </a:gradFill>
          <a:ln w="12700">
            <a:miter lim="400000"/>
          </a:ln>
        </p:spPr>
        <p:txBody>
          <a:bodyPr lIns="76195" tIns="76195" rIns="76195" bIns="7619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000"/>
          </a:p>
        </p:txBody>
      </p:sp>
      <p:sp>
        <p:nvSpPr>
          <p:cNvPr id="39" name="POWERPOINT TEMPLATE">
            <a:extLst>
              <a:ext uri="{FF2B5EF4-FFF2-40B4-BE49-F238E27FC236}">
                <a16:creationId xmlns:a16="http://schemas.microsoft.com/office/drawing/2014/main" id="{DCDA0217-FA6E-2341-BD2B-C1AA7FDC5C84}"/>
              </a:ext>
            </a:extLst>
          </p:cNvPr>
          <p:cNvSpPr/>
          <p:nvPr/>
        </p:nvSpPr>
        <p:spPr>
          <a:xfrm>
            <a:off x="8481881" y="5542435"/>
            <a:ext cx="7829087" cy="224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195" tIns="76195" rIns="76195" bIns="76195" anchor="ctr">
            <a:spAutoFit/>
          </a:bodyPr>
          <a:lstStyle>
            <a:lvl1pPr>
              <a:lnSpc>
                <a:spcPts val="4500"/>
              </a:lnSpc>
              <a:tabLst>
                <a:tab pos="1066800" algn="l"/>
              </a:tabLst>
              <a:defRPr sz="382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N" sz="13599" spc="340" dirty="0">
                <a:latin typeface="Hand Of Sean (Demo)" pitchFamily="2" charset="0"/>
              </a:rPr>
              <a:t>Welcome</a:t>
            </a:r>
            <a:endParaRPr sz="13599" spc="340" dirty="0">
              <a:latin typeface="Hand Of Sean (Demo)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1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794" y="0"/>
            <a:ext cx="24382413" cy="1371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>
                  <a:lumMod val="100000"/>
                  <a:alpha val="98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ru-RU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5716587" y="4716540"/>
            <a:ext cx="6091100" cy="2022990"/>
          </a:xfrm>
        </p:spPr>
        <p:txBody>
          <a:bodyPr/>
          <a:lstStyle/>
          <a:p>
            <a:r>
              <a:rPr lang="en-IN" sz="4000" dirty="0"/>
              <a:t>What is Minimum bits of 2bit &amp; Maximum bits of 3bit - ?</a:t>
            </a:r>
            <a:endParaRPr lang="ru-RU" sz="40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5739447" y="8339850"/>
            <a:ext cx="5696903" cy="2022990"/>
          </a:xfrm>
        </p:spPr>
        <p:txBody>
          <a:bodyPr/>
          <a:lstStyle/>
          <a:p>
            <a:r>
              <a:rPr lang="en-IN" sz="4000" dirty="0"/>
              <a:t>How Many Decimal Number 8bit can store ?</a:t>
            </a:r>
            <a:endParaRPr lang="ru-RU" sz="400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6513174" y="5068124"/>
            <a:ext cx="5981065" cy="1343316"/>
          </a:xfrm>
        </p:spPr>
        <p:txBody>
          <a:bodyPr/>
          <a:lstStyle/>
          <a:p>
            <a:r>
              <a:rPr lang="en-IN" sz="4000" dirty="0"/>
              <a:t>How many different Values 8bit can store ?</a:t>
            </a:r>
            <a:endParaRPr lang="ru-RU" sz="40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16536035" y="8668575"/>
            <a:ext cx="6107834" cy="1343316"/>
          </a:xfrm>
        </p:spPr>
        <p:txBody>
          <a:bodyPr/>
          <a:lstStyle/>
          <a:p>
            <a:r>
              <a:rPr lang="en-IN" sz="4000" dirty="0"/>
              <a:t>How many Different Values 2Byte can store ?</a:t>
            </a:r>
            <a:endParaRPr lang="ru-RU" sz="4000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0"/>
          </p:nvPr>
        </p:nvSpPr>
        <p:spPr>
          <a:xfrm>
            <a:off x="18661074" y="1842194"/>
            <a:ext cx="3609963" cy="1025474"/>
          </a:xfrm>
        </p:spPr>
        <p:txBody>
          <a:bodyPr/>
          <a:lstStyle/>
          <a:p>
            <a:r>
              <a:rPr lang="en-IN" dirty="0"/>
              <a:t>Questions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01851-550A-4181-A979-A23F57B063D0}"/>
              </a:ext>
            </a:extLst>
          </p:cNvPr>
          <p:cNvSpPr/>
          <p:nvPr/>
        </p:nvSpPr>
        <p:spPr>
          <a:xfrm>
            <a:off x="19503706" y="2867668"/>
            <a:ext cx="2721165" cy="113276"/>
          </a:xfrm>
          <a:prstGeom prst="rect">
            <a:avLst/>
          </a:prstGeom>
          <a:gradFill>
            <a:gsLst>
              <a:gs pos="100000">
                <a:srgbClr val="A91345"/>
              </a:gs>
              <a:gs pos="17000">
                <a:schemeClr val="accent1">
                  <a:lumMod val="60000"/>
                  <a:lumOff val="40000"/>
                </a:schemeClr>
              </a:gs>
              <a:gs pos="44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4071AB-35FA-429E-9340-8B190226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805" y="6551907"/>
            <a:ext cx="21029831" cy="2778333"/>
          </a:xfrm>
        </p:spPr>
        <p:txBody>
          <a:bodyPr>
            <a:normAutofit/>
          </a:bodyPr>
          <a:lstStyle/>
          <a:p>
            <a:r>
              <a:rPr lang="en-US" sz="15999" dirty="0">
                <a:latin typeface="Comic Sans MS" panose="030F0702030302020204" pitchFamily="66" charset="0"/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29DE2-4C65-4B7E-9FFE-B1029ACFE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2316" y="9931595"/>
            <a:ext cx="21029831" cy="3000179"/>
          </a:xfrm>
        </p:spPr>
        <p:txBody>
          <a:bodyPr/>
          <a:lstStyle/>
          <a:p>
            <a:r>
              <a:rPr lang="en-US" dirty="0"/>
              <a:t>Do you have any questions?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AC90CA-D04B-4CEA-8AFA-08DA4083B8FA}"/>
              </a:ext>
            </a:extLst>
          </p:cNvPr>
          <p:cNvGrpSpPr/>
          <p:nvPr/>
        </p:nvGrpSpPr>
        <p:grpSpPr>
          <a:xfrm>
            <a:off x="1663591" y="1101122"/>
            <a:ext cx="11103641" cy="4387414"/>
            <a:chOff x="831850" y="550373"/>
            <a:chExt cx="5140132" cy="2193850"/>
          </a:xfrm>
        </p:grpSpPr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BD5E11C3-EA4D-47AF-BF57-73A609FB921B}"/>
                </a:ext>
              </a:extLst>
            </p:cNvPr>
            <p:cNvSpPr txBox="1">
              <a:spLocks/>
            </p:cNvSpPr>
            <p:nvPr/>
          </p:nvSpPr>
          <p:spPr>
            <a:xfrm>
              <a:off x="1326219" y="1221373"/>
              <a:ext cx="4645763" cy="1522850"/>
            </a:xfrm>
            <a:prstGeom prst="rect">
              <a:avLst/>
            </a:prstGeom>
          </p:spPr>
          <p:txBody>
            <a:bodyPr vert="horz" wrap="square" lIns="182868" tIns="91434" rIns="182868" bIns="91434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2400" dirty="0" err="1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Jatrabari</a:t>
              </a:r>
              <a:r>
                <a:rPr lang="en-US" sz="2400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Wapda</a:t>
              </a:r>
              <a:r>
                <a:rPr lang="en-US" sz="2400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 Colony, Dhaka</a:t>
              </a: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2400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+01316444147</a:t>
              </a: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2400" u="sng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gmhasan81@outlook.com</a:t>
              </a: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2400" u="sng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https://www.github.com/</a:t>
              </a:r>
              <a:r>
                <a:rPr lang="en-US" sz="2400" u="sng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rPr>
                <a:t>gmhasan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8977E9-B4EB-498B-95EB-8D34D58BA3A4}"/>
                </a:ext>
              </a:extLst>
            </p:cNvPr>
            <p:cNvSpPr/>
            <p:nvPr/>
          </p:nvSpPr>
          <p:spPr>
            <a:xfrm>
              <a:off x="831850" y="1329356"/>
              <a:ext cx="273345" cy="263395"/>
            </a:xfrm>
            <a:custGeom>
              <a:avLst/>
              <a:gdLst>
                <a:gd name="connsiteX0" fmla="*/ 101580 w 279328"/>
                <a:gd name="connsiteY0" fmla="*/ 209496 h 279328"/>
                <a:gd name="connsiteX1" fmla="*/ 107916 w 279328"/>
                <a:gd name="connsiteY1" fmla="*/ 215846 h 279328"/>
                <a:gd name="connsiteX2" fmla="*/ 106067 w 279328"/>
                <a:gd name="connsiteY2" fmla="*/ 220333 h 279328"/>
                <a:gd name="connsiteX3" fmla="*/ 87018 w 279328"/>
                <a:gd name="connsiteY3" fmla="*/ 239382 h 279328"/>
                <a:gd name="connsiteX4" fmla="*/ 82531 w 279328"/>
                <a:gd name="connsiteY4" fmla="*/ 241244 h 279328"/>
                <a:gd name="connsiteX5" fmla="*/ 76182 w 279328"/>
                <a:gd name="connsiteY5" fmla="*/ 234894 h 279328"/>
                <a:gd name="connsiteX6" fmla="*/ 78044 w 279328"/>
                <a:gd name="connsiteY6" fmla="*/ 230407 h 279328"/>
                <a:gd name="connsiteX7" fmla="*/ 97079 w 279328"/>
                <a:gd name="connsiteY7" fmla="*/ 211358 h 279328"/>
                <a:gd name="connsiteX8" fmla="*/ 101580 w 279328"/>
                <a:gd name="connsiteY8" fmla="*/ 209496 h 279328"/>
                <a:gd name="connsiteX9" fmla="*/ 95230 w 279328"/>
                <a:gd name="connsiteY9" fmla="*/ 177748 h 279328"/>
                <a:gd name="connsiteX10" fmla="*/ 101580 w 279328"/>
                <a:gd name="connsiteY10" fmla="*/ 184111 h 279328"/>
                <a:gd name="connsiteX11" fmla="*/ 99718 w 279328"/>
                <a:gd name="connsiteY11" fmla="*/ 188585 h 279328"/>
                <a:gd name="connsiteX12" fmla="*/ 36235 w 279328"/>
                <a:gd name="connsiteY12" fmla="*/ 252081 h 279328"/>
                <a:gd name="connsiteX13" fmla="*/ 31748 w 279328"/>
                <a:gd name="connsiteY13" fmla="*/ 253930 h 279328"/>
                <a:gd name="connsiteX14" fmla="*/ 25398 w 279328"/>
                <a:gd name="connsiteY14" fmla="*/ 247580 h 279328"/>
                <a:gd name="connsiteX15" fmla="*/ 27247 w 279328"/>
                <a:gd name="connsiteY15" fmla="*/ 243093 h 279328"/>
                <a:gd name="connsiteX16" fmla="*/ 90743 w 279328"/>
                <a:gd name="connsiteY16" fmla="*/ 179611 h 279328"/>
                <a:gd name="connsiteX17" fmla="*/ 95230 w 279328"/>
                <a:gd name="connsiteY17" fmla="*/ 177748 h 279328"/>
                <a:gd name="connsiteX18" fmla="*/ 63483 w 279328"/>
                <a:gd name="connsiteY18" fmla="*/ 171412 h 279328"/>
                <a:gd name="connsiteX19" fmla="*/ 69833 w 279328"/>
                <a:gd name="connsiteY19" fmla="*/ 177748 h 279328"/>
                <a:gd name="connsiteX20" fmla="*/ 67971 w 279328"/>
                <a:gd name="connsiteY20" fmla="*/ 182249 h 279328"/>
                <a:gd name="connsiteX21" fmla="*/ 61621 w 279328"/>
                <a:gd name="connsiteY21" fmla="*/ 188585 h 279328"/>
                <a:gd name="connsiteX22" fmla="*/ 57134 w 279328"/>
                <a:gd name="connsiteY22" fmla="*/ 190448 h 279328"/>
                <a:gd name="connsiteX23" fmla="*/ 50784 w 279328"/>
                <a:gd name="connsiteY23" fmla="*/ 184111 h 279328"/>
                <a:gd name="connsiteX24" fmla="*/ 52647 w 279328"/>
                <a:gd name="connsiteY24" fmla="*/ 179611 h 279328"/>
                <a:gd name="connsiteX25" fmla="*/ 58996 w 279328"/>
                <a:gd name="connsiteY25" fmla="*/ 173261 h 279328"/>
                <a:gd name="connsiteX26" fmla="*/ 63483 w 279328"/>
                <a:gd name="connsiteY26" fmla="*/ 171412 h 279328"/>
                <a:gd name="connsiteX27" fmla="*/ 254176 w 279328"/>
                <a:gd name="connsiteY27" fmla="*/ 34140 h 279328"/>
                <a:gd name="connsiteX28" fmla="*/ 121728 w 279328"/>
                <a:gd name="connsiteY28" fmla="*/ 166588 h 279328"/>
                <a:gd name="connsiteX29" fmla="*/ 158816 w 279328"/>
                <a:gd name="connsiteY29" fmla="*/ 256646 h 279328"/>
                <a:gd name="connsiteX30" fmla="*/ 254176 w 279328"/>
                <a:gd name="connsiteY30" fmla="*/ 34140 h 279328"/>
                <a:gd name="connsiteX31" fmla="*/ 245188 w 279328"/>
                <a:gd name="connsiteY31" fmla="*/ 25153 h 279328"/>
                <a:gd name="connsiteX32" fmla="*/ 22695 w 279328"/>
                <a:gd name="connsiteY32" fmla="*/ 120525 h 279328"/>
                <a:gd name="connsiteX33" fmla="*/ 112753 w 279328"/>
                <a:gd name="connsiteY33" fmla="*/ 157601 h 279328"/>
                <a:gd name="connsiteX34" fmla="*/ 272978 w 279328"/>
                <a:gd name="connsiteY34" fmla="*/ 0 h 279328"/>
                <a:gd name="connsiteX35" fmla="*/ 279328 w 279328"/>
                <a:gd name="connsiteY35" fmla="*/ 6350 h 279328"/>
                <a:gd name="connsiteX36" fmla="*/ 278643 w 279328"/>
                <a:gd name="connsiteY36" fmla="*/ 9039 h 279328"/>
                <a:gd name="connsiteX37" fmla="*/ 278720 w 279328"/>
                <a:gd name="connsiteY37" fmla="*/ 9078 h 279328"/>
                <a:gd name="connsiteX38" fmla="*/ 164558 w 279328"/>
                <a:gd name="connsiteY38" fmla="*/ 275423 h 279328"/>
                <a:gd name="connsiteX39" fmla="*/ 164532 w 279328"/>
                <a:gd name="connsiteY39" fmla="*/ 275487 h 279328"/>
                <a:gd name="connsiteX40" fmla="*/ 164441 w 279328"/>
                <a:gd name="connsiteY40" fmla="*/ 275707 h 279328"/>
                <a:gd name="connsiteX41" fmla="*/ 164403 w 279328"/>
                <a:gd name="connsiteY41" fmla="*/ 275694 h 279328"/>
                <a:gd name="connsiteX42" fmla="*/ 158713 w 279328"/>
                <a:gd name="connsiteY42" fmla="*/ 279328 h 279328"/>
                <a:gd name="connsiteX43" fmla="*/ 152712 w 279328"/>
                <a:gd name="connsiteY43" fmla="*/ 274737 h 279328"/>
                <a:gd name="connsiteX44" fmla="*/ 152609 w 279328"/>
                <a:gd name="connsiteY44" fmla="*/ 274776 h 279328"/>
                <a:gd name="connsiteX45" fmla="*/ 109429 w 279328"/>
                <a:gd name="connsiteY45" fmla="*/ 169899 h 279328"/>
                <a:gd name="connsiteX46" fmla="*/ 4565 w 279328"/>
                <a:gd name="connsiteY46" fmla="*/ 126719 h 279328"/>
                <a:gd name="connsiteX47" fmla="*/ 4591 w 279328"/>
                <a:gd name="connsiteY47" fmla="*/ 126616 h 279328"/>
                <a:gd name="connsiteX48" fmla="*/ 0 w 279328"/>
                <a:gd name="connsiteY48" fmla="*/ 120615 h 279328"/>
                <a:gd name="connsiteX49" fmla="*/ 3634 w 279328"/>
                <a:gd name="connsiteY49" fmla="*/ 114925 h 279328"/>
                <a:gd name="connsiteX50" fmla="*/ 3621 w 279328"/>
                <a:gd name="connsiteY50" fmla="*/ 114900 h 279328"/>
                <a:gd name="connsiteX51" fmla="*/ 3841 w 279328"/>
                <a:gd name="connsiteY51" fmla="*/ 114796 h 279328"/>
                <a:gd name="connsiteX52" fmla="*/ 3905 w 279328"/>
                <a:gd name="connsiteY52" fmla="*/ 114770 h 279328"/>
                <a:gd name="connsiteX53" fmla="*/ 270250 w 279328"/>
                <a:gd name="connsiteY53" fmla="*/ 621 h 279328"/>
                <a:gd name="connsiteX54" fmla="*/ 270276 w 279328"/>
                <a:gd name="connsiteY54" fmla="*/ 673 h 279328"/>
                <a:gd name="connsiteX55" fmla="*/ 272978 w 279328"/>
                <a:gd name="connsiteY55" fmla="*/ 0 h 27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79328" h="279328">
                  <a:moveTo>
                    <a:pt x="101580" y="209496"/>
                  </a:moveTo>
                  <a:cubicBezTo>
                    <a:pt x="105084" y="209496"/>
                    <a:pt x="107916" y="212341"/>
                    <a:pt x="107916" y="215846"/>
                  </a:cubicBezTo>
                  <a:cubicBezTo>
                    <a:pt x="107916" y="217604"/>
                    <a:pt x="107218" y="219195"/>
                    <a:pt x="106067" y="220333"/>
                  </a:cubicBezTo>
                  <a:lnTo>
                    <a:pt x="87018" y="239382"/>
                  </a:lnTo>
                  <a:cubicBezTo>
                    <a:pt x="85867" y="240533"/>
                    <a:pt x="84277" y="241244"/>
                    <a:pt x="82531" y="241244"/>
                  </a:cubicBezTo>
                  <a:cubicBezTo>
                    <a:pt x="79027" y="241244"/>
                    <a:pt x="76182" y="238399"/>
                    <a:pt x="76182" y="234894"/>
                  </a:cubicBezTo>
                  <a:cubicBezTo>
                    <a:pt x="76182" y="233148"/>
                    <a:pt x="76893" y="231545"/>
                    <a:pt x="78044" y="230407"/>
                  </a:cubicBezTo>
                  <a:lnTo>
                    <a:pt x="97079" y="211358"/>
                  </a:lnTo>
                  <a:cubicBezTo>
                    <a:pt x="98230" y="210207"/>
                    <a:pt x="99821" y="209496"/>
                    <a:pt x="101580" y="209496"/>
                  </a:cubicBezTo>
                  <a:close/>
                  <a:moveTo>
                    <a:pt x="95230" y="177748"/>
                  </a:moveTo>
                  <a:cubicBezTo>
                    <a:pt x="98735" y="177748"/>
                    <a:pt x="101580" y="180606"/>
                    <a:pt x="101580" y="184111"/>
                  </a:cubicBezTo>
                  <a:cubicBezTo>
                    <a:pt x="101580" y="185857"/>
                    <a:pt x="100868" y="187447"/>
                    <a:pt x="99718" y="188585"/>
                  </a:cubicBezTo>
                  <a:lnTo>
                    <a:pt x="36235" y="252081"/>
                  </a:lnTo>
                  <a:cubicBezTo>
                    <a:pt x="35084" y="253232"/>
                    <a:pt x="33493" y="253930"/>
                    <a:pt x="31748" y="253930"/>
                  </a:cubicBezTo>
                  <a:cubicBezTo>
                    <a:pt x="28243" y="253930"/>
                    <a:pt x="25398" y="251098"/>
                    <a:pt x="25398" y="247580"/>
                  </a:cubicBezTo>
                  <a:cubicBezTo>
                    <a:pt x="25398" y="245848"/>
                    <a:pt x="26109" y="244257"/>
                    <a:pt x="27247" y="243093"/>
                  </a:cubicBezTo>
                  <a:lnTo>
                    <a:pt x="90743" y="179611"/>
                  </a:lnTo>
                  <a:cubicBezTo>
                    <a:pt x="91881" y="178473"/>
                    <a:pt x="93471" y="177748"/>
                    <a:pt x="95230" y="177748"/>
                  </a:cubicBezTo>
                  <a:close/>
                  <a:moveTo>
                    <a:pt x="63483" y="171412"/>
                  </a:moveTo>
                  <a:cubicBezTo>
                    <a:pt x="66988" y="171412"/>
                    <a:pt x="69833" y="174257"/>
                    <a:pt x="69833" y="177748"/>
                  </a:cubicBezTo>
                  <a:cubicBezTo>
                    <a:pt x="69833" y="179507"/>
                    <a:pt x="69122" y="181098"/>
                    <a:pt x="67971" y="182249"/>
                  </a:cubicBezTo>
                  <a:lnTo>
                    <a:pt x="61621" y="188585"/>
                  </a:lnTo>
                  <a:cubicBezTo>
                    <a:pt x="60470" y="189749"/>
                    <a:pt x="58893" y="190448"/>
                    <a:pt x="57134" y="190448"/>
                  </a:cubicBezTo>
                  <a:cubicBezTo>
                    <a:pt x="53629" y="190448"/>
                    <a:pt x="50784" y="187603"/>
                    <a:pt x="50784" y="184111"/>
                  </a:cubicBezTo>
                  <a:cubicBezTo>
                    <a:pt x="50784" y="182352"/>
                    <a:pt x="51496" y="180774"/>
                    <a:pt x="52647" y="179611"/>
                  </a:cubicBezTo>
                  <a:lnTo>
                    <a:pt x="58996" y="173261"/>
                  </a:lnTo>
                  <a:cubicBezTo>
                    <a:pt x="60147" y="172123"/>
                    <a:pt x="61738" y="171412"/>
                    <a:pt x="63483" y="171412"/>
                  </a:cubicBezTo>
                  <a:close/>
                  <a:moveTo>
                    <a:pt x="254176" y="34140"/>
                  </a:moveTo>
                  <a:lnTo>
                    <a:pt x="121728" y="166588"/>
                  </a:lnTo>
                  <a:lnTo>
                    <a:pt x="158816" y="256646"/>
                  </a:lnTo>
                  <a:cubicBezTo>
                    <a:pt x="158816" y="256646"/>
                    <a:pt x="254176" y="34140"/>
                    <a:pt x="254176" y="34140"/>
                  </a:cubicBezTo>
                  <a:close/>
                  <a:moveTo>
                    <a:pt x="245188" y="25153"/>
                  </a:moveTo>
                  <a:lnTo>
                    <a:pt x="22695" y="120525"/>
                  </a:lnTo>
                  <a:cubicBezTo>
                    <a:pt x="22695" y="120525"/>
                    <a:pt x="112753" y="157601"/>
                    <a:pt x="112753" y="157601"/>
                  </a:cubicBezTo>
                  <a:close/>
                  <a:moveTo>
                    <a:pt x="272978" y="0"/>
                  </a:moveTo>
                  <a:cubicBezTo>
                    <a:pt x="276483" y="0"/>
                    <a:pt x="279328" y="2845"/>
                    <a:pt x="279328" y="6350"/>
                  </a:cubicBezTo>
                  <a:cubicBezTo>
                    <a:pt x="279328" y="7332"/>
                    <a:pt x="279043" y="8225"/>
                    <a:pt x="278643" y="9039"/>
                  </a:cubicBezTo>
                  <a:lnTo>
                    <a:pt x="278720" y="9078"/>
                  </a:lnTo>
                  <a:lnTo>
                    <a:pt x="164558" y="275423"/>
                  </a:lnTo>
                  <a:cubicBezTo>
                    <a:pt x="164558" y="275449"/>
                    <a:pt x="164545" y="275462"/>
                    <a:pt x="164532" y="275487"/>
                  </a:cubicBezTo>
                  <a:lnTo>
                    <a:pt x="164441" y="275707"/>
                  </a:lnTo>
                  <a:lnTo>
                    <a:pt x="164403" y="275694"/>
                  </a:lnTo>
                  <a:cubicBezTo>
                    <a:pt x="163381" y="277828"/>
                    <a:pt x="161234" y="279328"/>
                    <a:pt x="158713" y="279328"/>
                  </a:cubicBezTo>
                  <a:cubicBezTo>
                    <a:pt x="155829" y="279328"/>
                    <a:pt x="153488" y="277375"/>
                    <a:pt x="152712" y="274737"/>
                  </a:cubicBezTo>
                  <a:lnTo>
                    <a:pt x="152609" y="274776"/>
                  </a:lnTo>
                  <a:lnTo>
                    <a:pt x="109429" y="169899"/>
                  </a:lnTo>
                  <a:lnTo>
                    <a:pt x="4565" y="126719"/>
                  </a:lnTo>
                  <a:lnTo>
                    <a:pt x="4591" y="126616"/>
                  </a:lnTo>
                  <a:cubicBezTo>
                    <a:pt x="1953" y="125840"/>
                    <a:pt x="0" y="123499"/>
                    <a:pt x="0" y="120615"/>
                  </a:cubicBezTo>
                  <a:cubicBezTo>
                    <a:pt x="0" y="118094"/>
                    <a:pt x="1500" y="115960"/>
                    <a:pt x="3634" y="114925"/>
                  </a:cubicBezTo>
                  <a:lnTo>
                    <a:pt x="3621" y="114900"/>
                  </a:lnTo>
                  <a:lnTo>
                    <a:pt x="3841" y="114796"/>
                  </a:lnTo>
                  <a:cubicBezTo>
                    <a:pt x="3867" y="114783"/>
                    <a:pt x="3892" y="114770"/>
                    <a:pt x="3905" y="114770"/>
                  </a:cubicBezTo>
                  <a:lnTo>
                    <a:pt x="270250" y="621"/>
                  </a:lnTo>
                  <a:lnTo>
                    <a:pt x="270276" y="673"/>
                  </a:lnTo>
                  <a:cubicBezTo>
                    <a:pt x="271103" y="259"/>
                    <a:pt x="272009" y="0"/>
                    <a:pt x="272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3C0333-C01A-46F6-9777-CECA30C073A8}"/>
                </a:ext>
              </a:extLst>
            </p:cNvPr>
            <p:cNvSpPr/>
            <p:nvPr/>
          </p:nvSpPr>
          <p:spPr>
            <a:xfrm>
              <a:off x="859202" y="1734193"/>
              <a:ext cx="273345" cy="239450"/>
            </a:xfrm>
            <a:custGeom>
              <a:avLst/>
              <a:gdLst>
                <a:gd name="connsiteX0" fmla="*/ 101580 w 279328"/>
                <a:gd name="connsiteY0" fmla="*/ 76181 h 253935"/>
                <a:gd name="connsiteX1" fmla="*/ 12699 w 279328"/>
                <a:gd name="connsiteY1" fmla="*/ 149187 h 253935"/>
                <a:gd name="connsiteX2" fmla="*/ 39300 w 279328"/>
                <a:gd name="connsiteY2" fmla="*/ 201126 h 253935"/>
                <a:gd name="connsiteX3" fmla="*/ 43516 w 279328"/>
                <a:gd name="connsiteY3" fmla="*/ 214469 h 253935"/>
                <a:gd name="connsiteX4" fmla="*/ 38239 w 279328"/>
                <a:gd name="connsiteY4" fmla="*/ 232950 h 253935"/>
                <a:gd name="connsiteX5" fmla="*/ 71423 w 279328"/>
                <a:gd name="connsiteY5" fmla="*/ 220183 h 253935"/>
                <a:gd name="connsiteX6" fmla="*/ 75988 w 279328"/>
                <a:gd name="connsiteY6" fmla="*/ 219348 h 253935"/>
                <a:gd name="connsiteX7" fmla="*/ 78703 w 279328"/>
                <a:gd name="connsiteY7" fmla="*/ 219642 h 253935"/>
                <a:gd name="connsiteX8" fmla="*/ 101580 w 279328"/>
                <a:gd name="connsiteY8" fmla="*/ 222193 h 253935"/>
                <a:gd name="connsiteX9" fmla="*/ 190447 w 279328"/>
                <a:gd name="connsiteY9" fmla="*/ 149187 h 253935"/>
                <a:gd name="connsiteX10" fmla="*/ 101580 w 279328"/>
                <a:gd name="connsiteY10" fmla="*/ 76181 h 253935"/>
                <a:gd name="connsiteX11" fmla="*/ 101580 w 279328"/>
                <a:gd name="connsiteY11" fmla="*/ 63484 h 253935"/>
                <a:gd name="connsiteX12" fmla="*/ 203146 w 279328"/>
                <a:gd name="connsiteY12" fmla="*/ 149187 h 253935"/>
                <a:gd name="connsiteX13" fmla="*/ 101580 w 279328"/>
                <a:gd name="connsiteY13" fmla="*/ 234890 h 253935"/>
                <a:gd name="connsiteX14" fmla="*/ 75988 w 279328"/>
                <a:gd name="connsiteY14" fmla="*/ 232045 h 253935"/>
                <a:gd name="connsiteX15" fmla="*/ 19049 w 279328"/>
                <a:gd name="connsiteY15" fmla="*/ 253935 h 253935"/>
                <a:gd name="connsiteX16" fmla="*/ 31321 w 279328"/>
                <a:gd name="connsiteY16" fmla="*/ 210990 h 253935"/>
                <a:gd name="connsiteX17" fmla="*/ 0 w 279328"/>
                <a:gd name="connsiteY17" fmla="*/ 149187 h 253935"/>
                <a:gd name="connsiteX18" fmla="*/ 101580 w 279328"/>
                <a:gd name="connsiteY18" fmla="*/ 63484 h 253935"/>
                <a:gd name="connsiteX19" fmla="*/ 177748 w 279328"/>
                <a:gd name="connsiteY19" fmla="*/ 0 h 253935"/>
                <a:gd name="connsiteX20" fmla="*/ 279328 w 279328"/>
                <a:gd name="connsiteY20" fmla="*/ 85703 h 253935"/>
                <a:gd name="connsiteX21" fmla="*/ 248007 w 279328"/>
                <a:gd name="connsiteY21" fmla="*/ 147506 h 253935"/>
                <a:gd name="connsiteX22" fmla="*/ 260279 w 279328"/>
                <a:gd name="connsiteY22" fmla="*/ 190451 h 253935"/>
                <a:gd name="connsiteX23" fmla="*/ 212225 w 279328"/>
                <a:gd name="connsiteY23" fmla="*/ 171971 h 253935"/>
                <a:gd name="connsiteX24" fmla="*/ 214837 w 279328"/>
                <a:gd name="connsiteY24" fmla="*/ 159368 h 253935"/>
                <a:gd name="connsiteX25" fmla="*/ 241089 w 279328"/>
                <a:gd name="connsiteY25" fmla="*/ 169466 h 253935"/>
                <a:gd name="connsiteX26" fmla="*/ 235799 w 279328"/>
                <a:gd name="connsiteY26" fmla="*/ 150986 h 253935"/>
                <a:gd name="connsiteX27" fmla="*/ 240028 w 279328"/>
                <a:gd name="connsiteY27" fmla="*/ 137631 h 253935"/>
                <a:gd name="connsiteX28" fmla="*/ 266629 w 279328"/>
                <a:gd name="connsiteY28" fmla="*/ 85703 h 253935"/>
                <a:gd name="connsiteX29" fmla="*/ 177748 w 279328"/>
                <a:gd name="connsiteY29" fmla="*/ 12697 h 253935"/>
                <a:gd name="connsiteX30" fmla="*/ 99679 w 279328"/>
                <a:gd name="connsiteY30" fmla="*/ 50858 h 253935"/>
                <a:gd name="connsiteX31" fmla="*/ 84380 w 279328"/>
                <a:gd name="connsiteY31" fmla="*/ 51986 h 253935"/>
                <a:gd name="connsiteX32" fmla="*/ 177748 w 279328"/>
                <a:gd name="connsiteY32" fmla="*/ 0 h 25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9328" h="253935">
                  <a:moveTo>
                    <a:pt x="101580" y="76181"/>
                  </a:moveTo>
                  <a:cubicBezTo>
                    <a:pt x="52568" y="76181"/>
                    <a:pt x="12699" y="108934"/>
                    <a:pt x="12699" y="149187"/>
                  </a:cubicBezTo>
                  <a:cubicBezTo>
                    <a:pt x="12699" y="168796"/>
                    <a:pt x="22139" y="187230"/>
                    <a:pt x="39300" y="201126"/>
                  </a:cubicBezTo>
                  <a:cubicBezTo>
                    <a:pt x="43257" y="204324"/>
                    <a:pt x="44925" y="209579"/>
                    <a:pt x="43516" y="214469"/>
                  </a:cubicBezTo>
                  <a:lnTo>
                    <a:pt x="38239" y="232950"/>
                  </a:lnTo>
                  <a:lnTo>
                    <a:pt x="71423" y="220183"/>
                  </a:lnTo>
                  <a:cubicBezTo>
                    <a:pt x="72884" y="219630"/>
                    <a:pt x="74436" y="219348"/>
                    <a:pt x="75988" y="219348"/>
                  </a:cubicBezTo>
                  <a:cubicBezTo>
                    <a:pt x="76893" y="219348"/>
                    <a:pt x="77811" y="219442"/>
                    <a:pt x="78703" y="219642"/>
                  </a:cubicBezTo>
                  <a:cubicBezTo>
                    <a:pt x="86437" y="221335"/>
                    <a:pt x="94131" y="222193"/>
                    <a:pt x="101580" y="222193"/>
                  </a:cubicBezTo>
                  <a:cubicBezTo>
                    <a:pt x="150578" y="222193"/>
                    <a:pt x="190447" y="189440"/>
                    <a:pt x="190447" y="149187"/>
                  </a:cubicBezTo>
                  <a:cubicBezTo>
                    <a:pt x="190447" y="108934"/>
                    <a:pt x="150578" y="76181"/>
                    <a:pt x="101580" y="76181"/>
                  </a:cubicBezTo>
                  <a:close/>
                  <a:moveTo>
                    <a:pt x="101580" y="63484"/>
                  </a:moveTo>
                  <a:cubicBezTo>
                    <a:pt x="157665" y="63484"/>
                    <a:pt x="203146" y="101856"/>
                    <a:pt x="203146" y="149187"/>
                  </a:cubicBezTo>
                  <a:cubicBezTo>
                    <a:pt x="203146" y="196518"/>
                    <a:pt x="157665" y="234890"/>
                    <a:pt x="101580" y="234890"/>
                  </a:cubicBezTo>
                  <a:cubicBezTo>
                    <a:pt x="92708" y="234890"/>
                    <a:pt x="84173" y="233844"/>
                    <a:pt x="75988" y="232045"/>
                  </a:cubicBezTo>
                  <a:lnTo>
                    <a:pt x="19049" y="253935"/>
                  </a:lnTo>
                  <a:lnTo>
                    <a:pt x="31321" y="210990"/>
                  </a:lnTo>
                  <a:cubicBezTo>
                    <a:pt x="12052" y="195389"/>
                    <a:pt x="0" y="173499"/>
                    <a:pt x="0" y="149187"/>
                  </a:cubicBezTo>
                  <a:cubicBezTo>
                    <a:pt x="0" y="101856"/>
                    <a:pt x="45481" y="63484"/>
                    <a:pt x="101580" y="63484"/>
                  </a:cubicBezTo>
                  <a:close/>
                  <a:moveTo>
                    <a:pt x="177748" y="0"/>
                  </a:moveTo>
                  <a:cubicBezTo>
                    <a:pt x="233860" y="0"/>
                    <a:pt x="279328" y="38373"/>
                    <a:pt x="279328" y="85703"/>
                  </a:cubicBezTo>
                  <a:cubicBezTo>
                    <a:pt x="279328" y="110015"/>
                    <a:pt x="267288" y="131905"/>
                    <a:pt x="248007" y="147506"/>
                  </a:cubicBezTo>
                  <a:lnTo>
                    <a:pt x="260279" y="190451"/>
                  </a:lnTo>
                  <a:lnTo>
                    <a:pt x="212225" y="171971"/>
                  </a:lnTo>
                  <a:cubicBezTo>
                    <a:pt x="213376" y="167856"/>
                    <a:pt x="214320" y="163671"/>
                    <a:pt x="214837" y="159368"/>
                  </a:cubicBezTo>
                  <a:lnTo>
                    <a:pt x="241089" y="169466"/>
                  </a:lnTo>
                  <a:lnTo>
                    <a:pt x="235799" y="150986"/>
                  </a:lnTo>
                  <a:cubicBezTo>
                    <a:pt x="234403" y="146107"/>
                    <a:pt x="236071" y="140840"/>
                    <a:pt x="240028" y="137631"/>
                  </a:cubicBezTo>
                  <a:cubicBezTo>
                    <a:pt x="257189" y="123746"/>
                    <a:pt x="266629" y="105313"/>
                    <a:pt x="266629" y="85703"/>
                  </a:cubicBezTo>
                  <a:cubicBezTo>
                    <a:pt x="266629" y="45450"/>
                    <a:pt x="226760" y="12697"/>
                    <a:pt x="177748" y="12697"/>
                  </a:cubicBezTo>
                  <a:cubicBezTo>
                    <a:pt x="144100" y="12697"/>
                    <a:pt x="114770" y="28145"/>
                    <a:pt x="99679" y="50858"/>
                  </a:cubicBezTo>
                  <a:cubicBezTo>
                    <a:pt x="94480" y="50928"/>
                    <a:pt x="89385" y="51340"/>
                    <a:pt x="84380" y="51986"/>
                  </a:cubicBezTo>
                  <a:cubicBezTo>
                    <a:pt x="99899" y="21408"/>
                    <a:pt x="135862" y="0"/>
                    <a:pt x="177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7AC913D-3910-49E5-8CE7-CA4E91F625A1}"/>
                </a:ext>
              </a:extLst>
            </p:cNvPr>
            <p:cNvSpPr/>
            <p:nvPr/>
          </p:nvSpPr>
          <p:spPr>
            <a:xfrm>
              <a:off x="855841" y="2093368"/>
              <a:ext cx="261350" cy="239451"/>
            </a:xfrm>
            <a:custGeom>
              <a:avLst/>
              <a:gdLst>
                <a:gd name="connsiteX0" fmla="*/ 228545 w 279328"/>
                <a:gd name="connsiteY0" fmla="*/ 0 h 279328"/>
                <a:gd name="connsiteX1" fmla="*/ 279328 w 279328"/>
                <a:gd name="connsiteY1" fmla="*/ 50784 h 279328"/>
                <a:gd name="connsiteX2" fmla="*/ 264443 w 279328"/>
                <a:gd name="connsiteY2" fmla="*/ 86695 h 279328"/>
                <a:gd name="connsiteX3" fmla="*/ 93045 w 279328"/>
                <a:gd name="connsiteY3" fmla="*/ 258107 h 279328"/>
                <a:gd name="connsiteX4" fmla="*/ 0 w 279328"/>
                <a:gd name="connsiteY4" fmla="*/ 279328 h 279328"/>
                <a:gd name="connsiteX5" fmla="*/ 21221 w 279328"/>
                <a:gd name="connsiteY5" fmla="*/ 186283 h 279328"/>
                <a:gd name="connsiteX6" fmla="*/ 192633 w 279328"/>
                <a:gd name="connsiteY6" fmla="*/ 14885 h 279328"/>
                <a:gd name="connsiteX7" fmla="*/ 228545 w 279328"/>
                <a:gd name="connsiteY7" fmla="*/ 0 h 279328"/>
                <a:gd name="connsiteX8" fmla="*/ 228545 w 279328"/>
                <a:gd name="connsiteY8" fmla="*/ 12699 h 279328"/>
                <a:gd name="connsiteX9" fmla="*/ 201608 w 279328"/>
                <a:gd name="connsiteY9" fmla="*/ 23859 h 279328"/>
                <a:gd name="connsiteX10" fmla="*/ 187059 w 279328"/>
                <a:gd name="connsiteY10" fmla="*/ 38408 h 279328"/>
                <a:gd name="connsiteX11" fmla="*/ 240920 w 279328"/>
                <a:gd name="connsiteY11" fmla="*/ 92282 h 279328"/>
                <a:gd name="connsiteX12" fmla="*/ 255469 w 279328"/>
                <a:gd name="connsiteY12" fmla="*/ 77721 h 279328"/>
                <a:gd name="connsiteX13" fmla="*/ 266629 w 279328"/>
                <a:gd name="connsiteY13" fmla="*/ 50784 h 279328"/>
                <a:gd name="connsiteX14" fmla="*/ 228545 w 279328"/>
                <a:gd name="connsiteY14" fmla="*/ 12699 h 279328"/>
                <a:gd name="connsiteX15" fmla="*/ 178072 w 279328"/>
                <a:gd name="connsiteY15" fmla="*/ 47395 h 279328"/>
                <a:gd name="connsiteX16" fmla="*/ 41356 w 279328"/>
                <a:gd name="connsiteY16" fmla="*/ 184098 h 279328"/>
                <a:gd name="connsiteX17" fmla="*/ 88881 w 279328"/>
                <a:gd name="connsiteY17" fmla="*/ 184098 h 279328"/>
                <a:gd name="connsiteX18" fmla="*/ 95230 w 279328"/>
                <a:gd name="connsiteY18" fmla="*/ 190448 h 279328"/>
                <a:gd name="connsiteX19" fmla="*/ 95230 w 279328"/>
                <a:gd name="connsiteY19" fmla="*/ 237972 h 279328"/>
                <a:gd name="connsiteX20" fmla="*/ 231933 w 279328"/>
                <a:gd name="connsiteY20" fmla="*/ 101257 h 279328"/>
                <a:gd name="connsiteX21" fmla="*/ 178072 w 279328"/>
                <a:gd name="connsiteY21" fmla="*/ 47395 h 279328"/>
                <a:gd name="connsiteX22" fmla="*/ 33080 w 279328"/>
                <a:gd name="connsiteY22" fmla="*/ 196797 h 279328"/>
                <a:gd name="connsiteX23" fmla="*/ 22695 w 279328"/>
                <a:gd name="connsiteY23" fmla="*/ 241244 h 279328"/>
                <a:gd name="connsiteX24" fmla="*/ 38084 w 279328"/>
                <a:gd name="connsiteY24" fmla="*/ 241244 h 279328"/>
                <a:gd name="connsiteX25" fmla="*/ 38084 w 279328"/>
                <a:gd name="connsiteY25" fmla="*/ 256633 h 279328"/>
                <a:gd name="connsiteX26" fmla="*/ 82531 w 279328"/>
                <a:gd name="connsiteY26" fmla="*/ 246248 h 279328"/>
                <a:gd name="connsiteX27" fmla="*/ 82531 w 279328"/>
                <a:gd name="connsiteY27" fmla="*/ 196797 h 279328"/>
                <a:gd name="connsiteX28" fmla="*/ 33080 w 279328"/>
                <a:gd name="connsiteY28" fmla="*/ 196797 h 27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9328" h="279328">
                  <a:moveTo>
                    <a:pt x="228545" y="0"/>
                  </a:moveTo>
                  <a:cubicBezTo>
                    <a:pt x="256594" y="0"/>
                    <a:pt x="279328" y="22734"/>
                    <a:pt x="279328" y="50784"/>
                  </a:cubicBezTo>
                  <a:cubicBezTo>
                    <a:pt x="279328" y="64815"/>
                    <a:pt x="273638" y="77514"/>
                    <a:pt x="264443" y="86695"/>
                  </a:cubicBezTo>
                  <a:lnTo>
                    <a:pt x="93045" y="258107"/>
                  </a:lnTo>
                  <a:lnTo>
                    <a:pt x="0" y="279328"/>
                  </a:lnTo>
                  <a:lnTo>
                    <a:pt x="21221" y="186283"/>
                  </a:lnTo>
                  <a:lnTo>
                    <a:pt x="192633" y="14885"/>
                  </a:lnTo>
                  <a:cubicBezTo>
                    <a:pt x="201814" y="5677"/>
                    <a:pt x="214514" y="0"/>
                    <a:pt x="228545" y="0"/>
                  </a:cubicBezTo>
                  <a:close/>
                  <a:moveTo>
                    <a:pt x="228545" y="12699"/>
                  </a:moveTo>
                  <a:cubicBezTo>
                    <a:pt x="211966" y="12699"/>
                    <a:pt x="201608" y="23859"/>
                    <a:pt x="201608" y="23859"/>
                  </a:cubicBezTo>
                  <a:lnTo>
                    <a:pt x="187059" y="38408"/>
                  </a:lnTo>
                  <a:lnTo>
                    <a:pt x="240920" y="92282"/>
                  </a:lnTo>
                  <a:lnTo>
                    <a:pt x="255469" y="77721"/>
                  </a:lnTo>
                  <a:cubicBezTo>
                    <a:pt x="262361" y="70828"/>
                    <a:pt x="266629" y="61310"/>
                    <a:pt x="266629" y="50784"/>
                  </a:cubicBezTo>
                  <a:cubicBezTo>
                    <a:pt x="266629" y="29743"/>
                    <a:pt x="249585" y="12699"/>
                    <a:pt x="228545" y="12699"/>
                  </a:cubicBezTo>
                  <a:close/>
                  <a:moveTo>
                    <a:pt x="178072" y="47395"/>
                  </a:moveTo>
                  <a:lnTo>
                    <a:pt x="41356" y="184098"/>
                  </a:lnTo>
                  <a:lnTo>
                    <a:pt x="88881" y="184098"/>
                  </a:lnTo>
                  <a:cubicBezTo>
                    <a:pt x="92385" y="184098"/>
                    <a:pt x="95230" y="186943"/>
                    <a:pt x="95230" y="190448"/>
                  </a:cubicBezTo>
                  <a:lnTo>
                    <a:pt x="95230" y="237972"/>
                  </a:lnTo>
                  <a:cubicBezTo>
                    <a:pt x="95230" y="237972"/>
                    <a:pt x="231933" y="101257"/>
                    <a:pt x="231933" y="101257"/>
                  </a:cubicBezTo>
                  <a:lnTo>
                    <a:pt x="178072" y="47395"/>
                  </a:lnTo>
                  <a:close/>
                  <a:moveTo>
                    <a:pt x="33080" y="196797"/>
                  </a:moveTo>
                  <a:lnTo>
                    <a:pt x="22695" y="241244"/>
                  </a:lnTo>
                  <a:lnTo>
                    <a:pt x="38084" y="241244"/>
                  </a:lnTo>
                  <a:lnTo>
                    <a:pt x="38084" y="256633"/>
                  </a:lnTo>
                  <a:lnTo>
                    <a:pt x="82531" y="246248"/>
                  </a:lnTo>
                  <a:cubicBezTo>
                    <a:pt x="82531" y="246248"/>
                    <a:pt x="82531" y="196797"/>
                    <a:pt x="82531" y="196797"/>
                  </a:cubicBezTo>
                  <a:lnTo>
                    <a:pt x="33080" y="1967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8EC0DA6-308B-4426-9302-F23483EEFC2D}"/>
                </a:ext>
              </a:extLst>
            </p:cNvPr>
            <p:cNvSpPr/>
            <p:nvPr/>
          </p:nvSpPr>
          <p:spPr>
            <a:xfrm>
              <a:off x="904628" y="2480855"/>
              <a:ext cx="198795" cy="263368"/>
            </a:xfrm>
            <a:custGeom>
              <a:avLst/>
              <a:gdLst>
                <a:gd name="connsiteX0" fmla="*/ 199640 w 203146"/>
                <a:gd name="connsiteY0" fmla="*/ 631 h 279300"/>
                <a:gd name="connsiteX1" fmla="*/ 202474 w 203146"/>
                <a:gd name="connsiteY1" fmla="*/ 9154 h 279300"/>
                <a:gd name="connsiteX2" fmla="*/ 169535 w 203146"/>
                <a:gd name="connsiteY2" fmla="*/ 41601 h 279300"/>
                <a:gd name="connsiteX3" fmla="*/ 117778 w 203146"/>
                <a:gd name="connsiteY3" fmla="*/ 37398 h 279300"/>
                <a:gd name="connsiteX4" fmla="*/ 88305 w 203146"/>
                <a:gd name="connsiteY4" fmla="*/ 34972 h 279300"/>
                <a:gd name="connsiteX5" fmla="*/ 76950 w 203146"/>
                <a:gd name="connsiteY5" fmla="*/ 51123 h 279300"/>
                <a:gd name="connsiteX6" fmla="*/ 139665 w 203146"/>
                <a:gd name="connsiteY6" fmla="*/ 120583 h 279300"/>
                <a:gd name="connsiteX7" fmla="*/ 139665 w 203146"/>
                <a:gd name="connsiteY7" fmla="*/ 209464 h 279300"/>
                <a:gd name="connsiteX8" fmla="*/ 69837 w 203146"/>
                <a:gd name="connsiteY8" fmla="*/ 279300 h 279300"/>
                <a:gd name="connsiteX9" fmla="*/ 0 w 203146"/>
                <a:gd name="connsiteY9" fmla="*/ 209464 h 279300"/>
                <a:gd name="connsiteX10" fmla="*/ 0 w 203146"/>
                <a:gd name="connsiteY10" fmla="*/ 120583 h 279300"/>
                <a:gd name="connsiteX11" fmla="*/ 64028 w 203146"/>
                <a:gd name="connsiteY11" fmla="*/ 51059 h 279300"/>
                <a:gd name="connsiteX12" fmla="*/ 81636 w 203146"/>
                <a:gd name="connsiteY12" fmla="*/ 24165 h 279300"/>
                <a:gd name="connsiteX13" fmla="*/ 123455 w 203146"/>
                <a:gd name="connsiteY13" fmla="*/ 26033 h 279300"/>
                <a:gd name="connsiteX14" fmla="*/ 191120 w 203146"/>
                <a:gd name="connsiteY14" fmla="*/ 3485 h 279300"/>
                <a:gd name="connsiteX15" fmla="*/ 199640 w 203146"/>
                <a:gd name="connsiteY15" fmla="*/ 631 h 279300"/>
                <a:gd name="connsiteX16" fmla="*/ 63480 w 203146"/>
                <a:gd name="connsiteY16" fmla="*/ 63824 h 279300"/>
                <a:gd name="connsiteX17" fmla="*/ 12696 w 203146"/>
                <a:gd name="connsiteY17" fmla="*/ 120583 h 279300"/>
                <a:gd name="connsiteX18" fmla="*/ 12696 w 203146"/>
                <a:gd name="connsiteY18" fmla="*/ 126940 h 279300"/>
                <a:gd name="connsiteX19" fmla="*/ 63480 w 203146"/>
                <a:gd name="connsiteY19" fmla="*/ 126940 h 279300"/>
                <a:gd name="connsiteX20" fmla="*/ 63480 w 203146"/>
                <a:gd name="connsiteY20" fmla="*/ 63824 h 279300"/>
                <a:gd name="connsiteX21" fmla="*/ 76185 w 203146"/>
                <a:gd name="connsiteY21" fmla="*/ 63824 h 279300"/>
                <a:gd name="connsiteX22" fmla="*/ 76185 w 203146"/>
                <a:gd name="connsiteY22" fmla="*/ 126940 h 279300"/>
                <a:gd name="connsiteX23" fmla="*/ 126969 w 203146"/>
                <a:gd name="connsiteY23" fmla="*/ 126940 h 279300"/>
                <a:gd name="connsiteX24" fmla="*/ 126969 w 203146"/>
                <a:gd name="connsiteY24" fmla="*/ 120583 h 279300"/>
                <a:gd name="connsiteX25" fmla="*/ 76185 w 203146"/>
                <a:gd name="connsiteY25" fmla="*/ 63824 h 279300"/>
                <a:gd name="connsiteX26" fmla="*/ 12696 w 203146"/>
                <a:gd name="connsiteY26" fmla="*/ 139628 h 279300"/>
                <a:gd name="connsiteX27" fmla="*/ 12696 w 203146"/>
                <a:gd name="connsiteY27" fmla="*/ 209464 h 279300"/>
                <a:gd name="connsiteX28" fmla="*/ 69837 w 203146"/>
                <a:gd name="connsiteY28" fmla="*/ 266599 h 279300"/>
                <a:gd name="connsiteX29" fmla="*/ 126969 w 203146"/>
                <a:gd name="connsiteY29" fmla="*/ 209464 h 279300"/>
                <a:gd name="connsiteX30" fmla="*/ 126969 w 203146"/>
                <a:gd name="connsiteY30" fmla="*/ 139628 h 279300"/>
                <a:gd name="connsiteX31" fmla="*/ 12696 w 203146"/>
                <a:gd name="connsiteY31" fmla="*/ 139628 h 27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3146" h="279300">
                  <a:moveTo>
                    <a:pt x="199640" y="631"/>
                  </a:moveTo>
                  <a:cubicBezTo>
                    <a:pt x="202777" y="2214"/>
                    <a:pt x="204042" y="6015"/>
                    <a:pt x="202474" y="9154"/>
                  </a:cubicBezTo>
                  <a:cubicBezTo>
                    <a:pt x="195068" y="23970"/>
                    <a:pt x="184451" y="35802"/>
                    <a:pt x="169535" y="41601"/>
                  </a:cubicBezTo>
                  <a:cubicBezTo>
                    <a:pt x="157349" y="46349"/>
                    <a:pt x="141904" y="49450"/>
                    <a:pt x="117778" y="37398"/>
                  </a:cubicBezTo>
                  <a:cubicBezTo>
                    <a:pt x="103400" y="30210"/>
                    <a:pt x="97374" y="29367"/>
                    <a:pt x="88305" y="34972"/>
                  </a:cubicBezTo>
                  <a:cubicBezTo>
                    <a:pt x="82089" y="38812"/>
                    <a:pt x="78415" y="45143"/>
                    <a:pt x="76950" y="51123"/>
                  </a:cubicBezTo>
                  <a:cubicBezTo>
                    <a:pt x="112176" y="54691"/>
                    <a:pt x="139665" y="84426"/>
                    <a:pt x="139665" y="120583"/>
                  </a:cubicBezTo>
                  <a:lnTo>
                    <a:pt x="139665" y="209464"/>
                  </a:lnTo>
                  <a:cubicBezTo>
                    <a:pt x="139665" y="248034"/>
                    <a:pt x="108398" y="279300"/>
                    <a:pt x="69837" y="279300"/>
                  </a:cubicBezTo>
                  <a:cubicBezTo>
                    <a:pt x="31268" y="279300"/>
                    <a:pt x="0" y="248034"/>
                    <a:pt x="0" y="209464"/>
                  </a:cubicBezTo>
                  <a:lnTo>
                    <a:pt x="0" y="120583"/>
                  </a:lnTo>
                  <a:cubicBezTo>
                    <a:pt x="0" y="83985"/>
                    <a:pt x="28188" y="54004"/>
                    <a:pt x="64028" y="51059"/>
                  </a:cubicBezTo>
                  <a:cubicBezTo>
                    <a:pt x="65832" y="40083"/>
                    <a:pt x="72312" y="29938"/>
                    <a:pt x="81636" y="24165"/>
                  </a:cubicBezTo>
                  <a:cubicBezTo>
                    <a:pt x="90714" y="18573"/>
                    <a:pt x="103844" y="14966"/>
                    <a:pt x="123455" y="26033"/>
                  </a:cubicBezTo>
                  <a:cubicBezTo>
                    <a:pt x="157906" y="45467"/>
                    <a:pt x="176865" y="25228"/>
                    <a:pt x="191120" y="3485"/>
                  </a:cubicBezTo>
                  <a:cubicBezTo>
                    <a:pt x="193047" y="540"/>
                    <a:pt x="196495" y="-926"/>
                    <a:pt x="199640" y="631"/>
                  </a:cubicBezTo>
                  <a:close/>
                  <a:moveTo>
                    <a:pt x="63480" y="63824"/>
                  </a:moveTo>
                  <a:cubicBezTo>
                    <a:pt x="34914" y="66990"/>
                    <a:pt x="12696" y="91185"/>
                    <a:pt x="12696" y="120583"/>
                  </a:cubicBezTo>
                  <a:lnTo>
                    <a:pt x="12696" y="126940"/>
                  </a:lnTo>
                  <a:lnTo>
                    <a:pt x="63480" y="126940"/>
                  </a:lnTo>
                  <a:lnTo>
                    <a:pt x="63480" y="63824"/>
                  </a:lnTo>
                  <a:close/>
                  <a:moveTo>
                    <a:pt x="76185" y="63824"/>
                  </a:moveTo>
                  <a:lnTo>
                    <a:pt x="76185" y="126940"/>
                  </a:lnTo>
                  <a:lnTo>
                    <a:pt x="126969" y="126940"/>
                  </a:lnTo>
                  <a:lnTo>
                    <a:pt x="126969" y="120583"/>
                  </a:lnTo>
                  <a:cubicBezTo>
                    <a:pt x="126969" y="91185"/>
                    <a:pt x="104751" y="66990"/>
                    <a:pt x="76185" y="63824"/>
                  </a:cubicBezTo>
                  <a:close/>
                  <a:moveTo>
                    <a:pt x="12696" y="139628"/>
                  </a:moveTo>
                  <a:lnTo>
                    <a:pt x="12696" y="209464"/>
                  </a:lnTo>
                  <a:cubicBezTo>
                    <a:pt x="12696" y="241029"/>
                    <a:pt x="38277" y="266599"/>
                    <a:pt x="69837" y="266599"/>
                  </a:cubicBezTo>
                  <a:cubicBezTo>
                    <a:pt x="101388" y="266599"/>
                    <a:pt x="126969" y="241029"/>
                    <a:pt x="126969" y="209464"/>
                  </a:cubicBezTo>
                  <a:cubicBezTo>
                    <a:pt x="126969" y="209464"/>
                    <a:pt x="126969" y="139628"/>
                    <a:pt x="126969" y="139628"/>
                  </a:cubicBezTo>
                  <a:lnTo>
                    <a:pt x="12696" y="1396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8235BA-4771-482D-9F05-6C9E87C8F55A}"/>
                </a:ext>
              </a:extLst>
            </p:cNvPr>
            <p:cNvGrpSpPr/>
            <p:nvPr/>
          </p:nvGrpSpPr>
          <p:grpSpPr>
            <a:xfrm>
              <a:off x="841949" y="550373"/>
              <a:ext cx="4009302" cy="704679"/>
              <a:chOff x="955440" y="589228"/>
              <a:chExt cx="3439316" cy="627334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F22014D-9D89-4836-BE85-894C872827DA}"/>
                  </a:ext>
                </a:extLst>
              </p:cNvPr>
              <p:cNvSpPr/>
              <p:nvPr/>
            </p:nvSpPr>
            <p:spPr>
              <a:xfrm>
                <a:off x="955440" y="785654"/>
                <a:ext cx="234485" cy="234485"/>
              </a:xfrm>
              <a:custGeom>
                <a:avLst/>
                <a:gdLst>
                  <a:gd name="connsiteX0" fmla="*/ 139664 w 279328"/>
                  <a:gd name="connsiteY0" fmla="*/ 0 h 279328"/>
                  <a:gd name="connsiteX1" fmla="*/ 279328 w 279328"/>
                  <a:gd name="connsiteY1" fmla="*/ 139664 h 279328"/>
                  <a:gd name="connsiteX2" fmla="*/ 139664 w 279328"/>
                  <a:gd name="connsiteY2" fmla="*/ 279328 h 279328"/>
                  <a:gd name="connsiteX3" fmla="*/ 0 w 279328"/>
                  <a:gd name="connsiteY3" fmla="*/ 139664 h 279328"/>
                  <a:gd name="connsiteX4" fmla="*/ 139664 w 279328"/>
                  <a:gd name="connsiteY4" fmla="*/ 0 h 279328"/>
                  <a:gd name="connsiteX5" fmla="*/ 139664 w 279328"/>
                  <a:gd name="connsiteY5" fmla="*/ 12699 h 279328"/>
                  <a:gd name="connsiteX6" fmla="*/ 12699 w 279328"/>
                  <a:gd name="connsiteY6" fmla="*/ 139664 h 279328"/>
                  <a:gd name="connsiteX7" fmla="*/ 47757 w 279328"/>
                  <a:gd name="connsiteY7" fmla="*/ 227109 h 279328"/>
                  <a:gd name="connsiteX8" fmla="*/ 96032 w 279328"/>
                  <a:gd name="connsiteY8" fmla="*/ 196875 h 279328"/>
                  <a:gd name="connsiteX9" fmla="*/ 109985 w 279328"/>
                  <a:gd name="connsiteY9" fmla="*/ 166627 h 279328"/>
                  <a:gd name="connsiteX10" fmla="*/ 105071 w 279328"/>
                  <a:gd name="connsiteY10" fmla="*/ 157122 h 279328"/>
                  <a:gd name="connsiteX11" fmla="*/ 88881 w 279328"/>
                  <a:gd name="connsiteY11" fmla="*/ 93446 h 279328"/>
                  <a:gd name="connsiteX12" fmla="*/ 133146 w 279328"/>
                  <a:gd name="connsiteY12" fmla="*/ 42921 h 279328"/>
                  <a:gd name="connsiteX13" fmla="*/ 147876 w 279328"/>
                  <a:gd name="connsiteY13" fmla="*/ 40360 h 279328"/>
                  <a:gd name="connsiteX14" fmla="*/ 159178 w 279328"/>
                  <a:gd name="connsiteY14" fmla="*/ 38162 h 279328"/>
                  <a:gd name="connsiteX15" fmla="*/ 196603 w 279328"/>
                  <a:gd name="connsiteY15" fmla="*/ 95023 h 279328"/>
                  <a:gd name="connsiteX16" fmla="*/ 182559 w 279328"/>
                  <a:gd name="connsiteY16" fmla="*/ 155544 h 279328"/>
                  <a:gd name="connsiteX17" fmla="*/ 176507 w 279328"/>
                  <a:gd name="connsiteY17" fmla="*/ 166873 h 279328"/>
                  <a:gd name="connsiteX18" fmla="*/ 174464 w 279328"/>
                  <a:gd name="connsiteY18" fmla="*/ 181783 h 279328"/>
                  <a:gd name="connsiteX19" fmla="*/ 195491 w 279328"/>
                  <a:gd name="connsiteY19" fmla="*/ 199319 h 279328"/>
                  <a:gd name="connsiteX20" fmla="*/ 232230 w 279328"/>
                  <a:gd name="connsiteY20" fmla="*/ 226372 h 279328"/>
                  <a:gd name="connsiteX21" fmla="*/ 266629 w 279328"/>
                  <a:gd name="connsiteY21" fmla="*/ 139664 h 279328"/>
                  <a:gd name="connsiteX22" fmla="*/ 139664 w 279328"/>
                  <a:gd name="connsiteY22" fmla="*/ 12699 h 279328"/>
                  <a:gd name="connsiteX23" fmla="*/ 159178 w 279328"/>
                  <a:gd name="connsiteY23" fmla="*/ 50861 h 279328"/>
                  <a:gd name="connsiteX24" fmla="*/ 152117 w 279328"/>
                  <a:gd name="connsiteY24" fmla="*/ 52335 h 279328"/>
                  <a:gd name="connsiteX25" fmla="*/ 133353 w 279328"/>
                  <a:gd name="connsiteY25" fmla="*/ 55607 h 279328"/>
                  <a:gd name="connsiteX26" fmla="*/ 101580 w 279328"/>
                  <a:gd name="connsiteY26" fmla="*/ 93446 h 279328"/>
                  <a:gd name="connsiteX27" fmla="*/ 116180 w 279328"/>
                  <a:gd name="connsiteY27" fmla="*/ 150966 h 279328"/>
                  <a:gd name="connsiteX28" fmla="*/ 121598 w 279328"/>
                  <a:gd name="connsiteY28" fmla="*/ 161506 h 279328"/>
                  <a:gd name="connsiteX29" fmla="*/ 101166 w 279328"/>
                  <a:gd name="connsiteY29" fmla="*/ 208487 h 279328"/>
                  <a:gd name="connsiteX30" fmla="*/ 56991 w 279328"/>
                  <a:gd name="connsiteY30" fmla="*/ 235903 h 279328"/>
                  <a:gd name="connsiteX31" fmla="*/ 139664 w 279328"/>
                  <a:gd name="connsiteY31" fmla="*/ 266629 h 279328"/>
                  <a:gd name="connsiteX32" fmla="*/ 223087 w 279328"/>
                  <a:gd name="connsiteY32" fmla="*/ 235217 h 279328"/>
                  <a:gd name="connsiteX33" fmla="*/ 190047 w 279328"/>
                  <a:gd name="connsiteY33" fmla="*/ 210815 h 279328"/>
                  <a:gd name="connsiteX34" fmla="*/ 162489 w 279328"/>
                  <a:gd name="connsiteY34" fmla="*/ 185960 h 279328"/>
                  <a:gd name="connsiteX35" fmla="*/ 165114 w 279328"/>
                  <a:gd name="connsiteY35" fmla="*/ 161260 h 279328"/>
                  <a:gd name="connsiteX36" fmla="*/ 171489 w 279328"/>
                  <a:gd name="connsiteY36" fmla="*/ 149337 h 279328"/>
                  <a:gd name="connsiteX37" fmla="*/ 183904 w 279328"/>
                  <a:gd name="connsiteY37" fmla="*/ 95023 h 279328"/>
                  <a:gd name="connsiteX38" fmla="*/ 159178 w 279328"/>
                  <a:gd name="connsiteY38" fmla="*/ 50861 h 27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79328" h="279328">
                    <a:moveTo>
                      <a:pt x="139664" y="0"/>
                    </a:moveTo>
                    <a:cubicBezTo>
                      <a:pt x="216803" y="0"/>
                      <a:pt x="279328" y="62526"/>
                      <a:pt x="279328" y="139664"/>
                    </a:cubicBezTo>
                    <a:cubicBezTo>
                      <a:pt x="279328" y="216790"/>
                      <a:pt x="216803" y="279328"/>
                      <a:pt x="139664" y="279328"/>
                    </a:cubicBezTo>
                    <a:cubicBezTo>
                      <a:pt x="62526" y="279328"/>
                      <a:pt x="0" y="216790"/>
                      <a:pt x="0" y="139664"/>
                    </a:cubicBezTo>
                    <a:cubicBezTo>
                      <a:pt x="0" y="62526"/>
                      <a:pt x="62526" y="0"/>
                      <a:pt x="139664" y="0"/>
                    </a:cubicBezTo>
                    <a:close/>
                    <a:moveTo>
                      <a:pt x="139664" y="12699"/>
                    </a:moveTo>
                    <a:cubicBezTo>
                      <a:pt x="69535" y="12699"/>
                      <a:pt x="12699" y="69535"/>
                      <a:pt x="12699" y="139664"/>
                    </a:cubicBezTo>
                    <a:cubicBezTo>
                      <a:pt x="12699" y="173584"/>
                      <a:pt x="26084" y="204323"/>
                      <a:pt x="47757" y="227109"/>
                    </a:cubicBezTo>
                    <a:cubicBezTo>
                      <a:pt x="67090" y="210104"/>
                      <a:pt x="76363" y="205578"/>
                      <a:pt x="96032" y="196875"/>
                    </a:cubicBezTo>
                    <a:cubicBezTo>
                      <a:pt x="111615" y="190008"/>
                      <a:pt x="116038" y="180386"/>
                      <a:pt x="109985" y="166627"/>
                    </a:cubicBezTo>
                    <a:cubicBezTo>
                      <a:pt x="108615" y="163523"/>
                      <a:pt x="106895" y="160407"/>
                      <a:pt x="105071" y="157122"/>
                    </a:cubicBezTo>
                    <a:cubicBezTo>
                      <a:pt x="97946" y="144268"/>
                      <a:pt x="88881" y="128271"/>
                      <a:pt x="88881" y="93446"/>
                    </a:cubicBezTo>
                    <a:cubicBezTo>
                      <a:pt x="88881" y="43645"/>
                      <a:pt x="118844" y="43154"/>
                      <a:pt x="133146" y="42921"/>
                    </a:cubicBezTo>
                    <a:cubicBezTo>
                      <a:pt x="141048" y="42792"/>
                      <a:pt x="144513" y="41550"/>
                      <a:pt x="147876" y="40360"/>
                    </a:cubicBezTo>
                    <a:cubicBezTo>
                      <a:pt x="150941" y="39274"/>
                      <a:pt x="154109" y="38162"/>
                      <a:pt x="159178" y="38162"/>
                    </a:cubicBezTo>
                    <a:cubicBezTo>
                      <a:pt x="165360" y="38162"/>
                      <a:pt x="196603" y="40891"/>
                      <a:pt x="196603" y="95023"/>
                    </a:cubicBezTo>
                    <a:cubicBezTo>
                      <a:pt x="196603" y="131194"/>
                      <a:pt x="190486" y="141397"/>
                      <a:pt x="182559" y="155544"/>
                    </a:cubicBezTo>
                    <a:cubicBezTo>
                      <a:pt x="180684" y="158881"/>
                      <a:pt x="178654" y="162515"/>
                      <a:pt x="176507" y="166873"/>
                    </a:cubicBezTo>
                    <a:cubicBezTo>
                      <a:pt x="173649" y="172653"/>
                      <a:pt x="172989" y="177529"/>
                      <a:pt x="174464" y="181783"/>
                    </a:cubicBezTo>
                    <a:cubicBezTo>
                      <a:pt x="176610" y="187913"/>
                      <a:pt x="183490" y="193655"/>
                      <a:pt x="195491" y="199319"/>
                    </a:cubicBezTo>
                    <a:cubicBezTo>
                      <a:pt x="210039" y="206198"/>
                      <a:pt x="224652" y="219117"/>
                      <a:pt x="232230" y="226372"/>
                    </a:cubicBezTo>
                    <a:cubicBezTo>
                      <a:pt x="253503" y="203664"/>
                      <a:pt x="266629" y="173222"/>
                      <a:pt x="266629" y="139664"/>
                    </a:cubicBezTo>
                    <a:cubicBezTo>
                      <a:pt x="266629" y="69535"/>
                      <a:pt x="209793" y="12699"/>
                      <a:pt x="139664" y="12699"/>
                    </a:cubicBezTo>
                    <a:close/>
                    <a:moveTo>
                      <a:pt x="159178" y="50861"/>
                    </a:moveTo>
                    <a:cubicBezTo>
                      <a:pt x="156294" y="50861"/>
                      <a:pt x="154717" y="51404"/>
                      <a:pt x="152117" y="52335"/>
                    </a:cubicBezTo>
                    <a:cubicBezTo>
                      <a:pt x="148212" y="53719"/>
                      <a:pt x="143337" y="55439"/>
                      <a:pt x="133353" y="55607"/>
                    </a:cubicBezTo>
                    <a:cubicBezTo>
                      <a:pt x="119283" y="55840"/>
                      <a:pt x="101580" y="56137"/>
                      <a:pt x="101580" y="93446"/>
                    </a:cubicBezTo>
                    <a:cubicBezTo>
                      <a:pt x="101580" y="124986"/>
                      <a:pt x="109416" y="138785"/>
                      <a:pt x="116180" y="150966"/>
                    </a:cubicBezTo>
                    <a:cubicBezTo>
                      <a:pt x="118145" y="154523"/>
                      <a:pt x="119995" y="157872"/>
                      <a:pt x="121598" y="161506"/>
                    </a:cubicBezTo>
                    <a:cubicBezTo>
                      <a:pt x="130495" y="181705"/>
                      <a:pt x="123047" y="198827"/>
                      <a:pt x="101166" y="208487"/>
                    </a:cubicBezTo>
                    <a:cubicBezTo>
                      <a:pt x="82272" y="216828"/>
                      <a:pt x="74100" y="220928"/>
                      <a:pt x="56991" y="235903"/>
                    </a:cubicBezTo>
                    <a:cubicBezTo>
                      <a:pt x="79208" y="255016"/>
                      <a:pt x="108059" y="266629"/>
                      <a:pt x="139664" y="266629"/>
                    </a:cubicBezTo>
                    <a:cubicBezTo>
                      <a:pt x="171632" y="266629"/>
                      <a:pt x="200767" y="254719"/>
                      <a:pt x="223087" y="235217"/>
                    </a:cubicBezTo>
                    <a:cubicBezTo>
                      <a:pt x="215962" y="228467"/>
                      <a:pt x="202707" y="216790"/>
                      <a:pt x="190047" y="210815"/>
                    </a:cubicBezTo>
                    <a:cubicBezTo>
                      <a:pt x="174606" y="203509"/>
                      <a:pt x="165851" y="195607"/>
                      <a:pt x="162489" y="185960"/>
                    </a:cubicBezTo>
                    <a:cubicBezTo>
                      <a:pt x="159864" y="178434"/>
                      <a:pt x="160743" y="170119"/>
                      <a:pt x="165114" y="161260"/>
                    </a:cubicBezTo>
                    <a:cubicBezTo>
                      <a:pt x="167377" y="156669"/>
                      <a:pt x="169511" y="152855"/>
                      <a:pt x="171489" y="149337"/>
                    </a:cubicBezTo>
                    <a:cubicBezTo>
                      <a:pt x="178977" y="135953"/>
                      <a:pt x="183904" y="127870"/>
                      <a:pt x="183904" y="95023"/>
                    </a:cubicBezTo>
                    <a:cubicBezTo>
                      <a:pt x="183904" y="62461"/>
                      <a:pt x="170933" y="50861"/>
                      <a:pt x="159178" y="5086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19" name="Text Placeholder 5">
                <a:extLst>
                  <a:ext uri="{FF2B5EF4-FFF2-40B4-BE49-F238E27FC236}">
                    <a16:creationId xmlns:a16="http://schemas.microsoft.com/office/drawing/2014/main" id="{AF14DC32-B07F-406C-A601-E09A44C5CE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0863" y="589228"/>
                <a:ext cx="3023893" cy="627334"/>
              </a:xfrm>
              <a:prstGeom prst="rect">
                <a:avLst/>
              </a:prstGeom>
            </p:spPr>
            <p:txBody>
              <a:bodyPr vert="horz" lIns="182868" tIns="91434" rIns="182868" bIns="91434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bg2">
                        <a:lumMod val="9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800" b="1" cap="all" spc="400" dirty="0">
                    <a:solidFill>
                      <a:schemeClr val="tx1"/>
                    </a:solidFill>
                    <a:latin typeface="+mj-lt"/>
                    <a:ea typeface="Roboto" panose="02000000000000000000" pitchFamily="2" charset="0"/>
                  </a:rPr>
                  <a:t>Gazi Mehedi Hasan</a:t>
                </a:r>
              </a:p>
              <a:p>
                <a:pPr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en-US" sz="2000" cap="all" spc="400" dirty="0">
                    <a:solidFill>
                      <a:schemeClr val="tx1"/>
                    </a:solidFill>
                    <a:latin typeface="+mj-lt"/>
                    <a:ea typeface="Roboto" panose="02000000000000000000" pitchFamily="2" charset="0"/>
                  </a:rPr>
                  <a:t>Front-End developer</a:t>
                </a:r>
                <a:endParaRPr lang="en-US" sz="2000" u="sng" cap="all" spc="400" dirty="0">
                  <a:solidFill>
                    <a:schemeClr val="tx1"/>
                  </a:solidFill>
                  <a:latin typeface="+mj-lt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43B1D79-BB26-41DB-8634-ED5FE9DBF7B2}"/>
              </a:ext>
            </a:extLst>
          </p:cNvPr>
          <p:cNvSpPr/>
          <p:nvPr/>
        </p:nvSpPr>
        <p:spPr>
          <a:xfrm>
            <a:off x="1" y="13995144"/>
            <a:ext cx="11804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>
                <a:solidFill>
                  <a:schemeClr val="bg1">
                    <a:lumMod val="65000"/>
                  </a:schemeClr>
                </a:solidFill>
              </a:rPr>
              <a:t>Photo credit</a:t>
            </a:r>
            <a:r>
              <a:rPr lang="it-IT" sz="2800">
                <a:solidFill>
                  <a:schemeClr val="bg1">
                    <a:lumMod val="65000"/>
                  </a:schemeClr>
                </a:solidFill>
              </a:rPr>
              <a:t>: PeterArreola via </a:t>
            </a:r>
            <a:r>
              <a:rPr lang="it-IT" sz="2800">
                <a:solidFill>
                  <a:schemeClr val="bg1">
                    <a:lumMod val="65000"/>
                  </a:schemeClr>
                </a:solidFill>
                <a:hlinkClick r:id="rId4"/>
              </a:rPr>
              <a:t>Pixabay</a:t>
            </a:r>
            <a:r>
              <a:rPr lang="it-IT" sz="28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(Creative Commons Zero </a:t>
            </a:r>
            <a:r>
              <a:rPr lang="en-US" sz="2800">
                <a:solidFill>
                  <a:schemeClr val="bg1">
                    <a:lumMod val="65000"/>
                  </a:schemeClr>
                </a:solidFill>
                <a:hlinkClick r:id="rId5"/>
              </a:rPr>
              <a:t>license</a:t>
            </a:r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0"/>
            <a:ext cx="24382413" cy="13716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2</a:t>
            </a:fld>
            <a:endParaRPr lang="ru-RU" dirty="0"/>
          </a:p>
        </p:txBody>
      </p:sp>
      <p:graphicFrame>
        <p:nvGraphicFramePr>
          <p:cNvPr id="9" name="Progress bar"/>
          <p:cNvGraphicFramePr/>
          <p:nvPr>
            <p:extLst>
              <p:ext uri="{D42A27DB-BD31-4B8C-83A1-F6EECF244321}">
                <p14:modId xmlns:p14="http://schemas.microsoft.com/office/powerpoint/2010/main" val="2873843486"/>
              </p:ext>
            </p:extLst>
          </p:nvPr>
        </p:nvGraphicFramePr>
        <p:xfrm>
          <a:off x="3221513" y="1053996"/>
          <a:ext cx="19050317" cy="261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32F3B95-D6C7-4AC7-863C-25804966B4F6}"/>
              </a:ext>
            </a:extLst>
          </p:cNvPr>
          <p:cNvGrpSpPr/>
          <p:nvPr/>
        </p:nvGrpSpPr>
        <p:grpSpPr>
          <a:xfrm>
            <a:off x="5154298" y="4874485"/>
            <a:ext cx="16234711" cy="2189638"/>
            <a:chOff x="5154298" y="4183880"/>
            <a:chExt cx="15002259" cy="2189638"/>
          </a:xfrm>
        </p:grpSpPr>
        <p:pic>
          <p:nvPicPr>
            <p:cNvPr id="15" name="Graphic 14" descr="Arrow Slight curve">
              <a:extLst>
                <a:ext uri="{FF2B5EF4-FFF2-40B4-BE49-F238E27FC236}">
                  <a16:creationId xmlns:a16="http://schemas.microsoft.com/office/drawing/2014/main" id="{32DE4359-B876-4B5C-BAB8-BB1DDF06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73BA53-4BB4-428E-9A01-E54DAA0DB786}"/>
                </a:ext>
              </a:extLst>
            </p:cNvPr>
            <p:cNvSpPr txBox="1"/>
            <p:nvPr/>
          </p:nvSpPr>
          <p:spPr>
            <a:xfrm>
              <a:off x="7056783" y="4183880"/>
              <a:ext cx="13099774" cy="2189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4800" dirty="0">
                  <a:latin typeface="Hand Of Sean (Demo)" pitchFamily="2" charset="0"/>
                </a:rPr>
                <a:t>A bit is a very small number. It can contain only 2 different values</a:t>
              </a:r>
              <a:endParaRPr lang="en-US" sz="4800" dirty="0">
                <a:latin typeface="Hand Of Sean (Demo)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523FE2-A2FE-4C6A-ABE2-D4A072087F1F}"/>
              </a:ext>
            </a:extLst>
          </p:cNvPr>
          <p:cNvGrpSpPr/>
          <p:nvPr/>
        </p:nvGrpSpPr>
        <p:grpSpPr>
          <a:xfrm>
            <a:off x="5154298" y="7698485"/>
            <a:ext cx="15002259" cy="1096326"/>
            <a:chOff x="5154298" y="4183880"/>
            <a:chExt cx="15002259" cy="1096326"/>
          </a:xfrm>
        </p:grpSpPr>
        <p:pic>
          <p:nvPicPr>
            <p:cNvPr id="19" name="Graphic 18" descr="Arrow Slight curve">
              <a:extLst>
                <a:ext uri="{FF2B5EF4-FFF2-40B4-BE49-F238E27FC236}">
                  <a16:creationId xmlns:a16="http://schemas.microsoft.com/office/drawing/2014/main" id="{F977C86B-B630-4B09-B9FA-D24FDC1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18608-F019-4FA1-84B9-54EADC2B32F9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Hand Of Sean (Demo)" pitchFamily="2" charset="0"/>
                </a:rPr>
                <a:t>1, true, yes, switch on</a:t>
              </a:r>
              <a:endParaRPr lang="en-US" sz="5400" dirty="0">
                <a:latin typeface="Hand Of Sean (Demo)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6DEEA2-87FE-49BE-99B8-481680DD0BFB}"/>
              </a:ext>
            </a:extLst>
          </p:cNvPr>
          <p:cNvGrpSpPr/>
          <p:nvPr/>
        </p:nvGrpSpPr>
        <p:grpSpPr>
          <a:xfrm>
            <a:off x="5154298" y="9695452"/>
            <a:ext cx="15002259" cy="1096326"/>
            <a:chOff x="5154298" y="4183880"/>
            <a:chExt cx="15002259" cy="1096326"/>
          </a:xfrm>
        </p:grpSpPr>
        <p:pic>
          <p:nvPicPr>
            <p:cNvPr id="24" name="Graphic 23" descr="Arrow Slight curve">
              <a:extLst>
                <a:ext uri="{FF2B5EF4-FFF2-40B4-BE49-F238E27FC236}">
                  <a16:creationId xmlns:a16="http://schemas.microsoft.com/office/drawing/2014/main" id="{E140D809-8172-4825-A6E2-B0E8BE51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337B8-C09B-4951-B365-13C7F0EC8691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5400" dirty="0">
                  <a:latin typeface="Hand Of Sean (Demo)" pitchFamily="2" charset="0"/>
                </a:rPr>
                <a:t>0, false, no, switch off</a:t>
              </a:r>
              <a:endParaRPr lang="en-US" sz="5400" dirty="0">
                <a:latin typeface="Hand Of Sean (Demo)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6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0"/>
            <a:ext cx="24382413" cy="13716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3</a:t>
            </a:fld>
            <a:endParaRPr lang="ru-RU" dirty="0"/>
          </a:p>
        </p:txBody>
      </p:sp>
      <p:graphicFrame>
        <p:nvGraphicFramePr>
          <p:cNvPr id="9" name="Progress bar"/>
          <p:cNvGraphicFramePr/>
          <p:nvPr/>
        </p:nvGraphicFramePr>
        <p:xfrm>
          <a:off x="3221513" y="1053996"/>
          <a:ext cx="19050317" cy="261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32F3B95-D6C7-4AC7-863C-25804966B4F6}"/>
              </a:ext>
            </a:extLst>
          </p:cNvPr>
          <p:cNvGrpSpPr/>
          <p:nvPr/>
        </p:nvGrpSpPr>
        <p:grpSpPr>
          <a:xfrm>
            <a:off x="5154298" y="4570979"/>
            <a:ext cx="15002259" cy="1053879"/>
            <a:chOff x="5154298" y="4183880"/>
            <a:chExt cx="15002259" cy="1053879"/>
          </a:xfrm>
        </p:grpSpPr>
        <p:pic>
          <p:nvPicPr>
            <p:cNvPr id="15" name="Graphic 14" descr="Arrow Slight curve">
              <a:extLst>
                <a:ext uri="{FF2B5EF4-FFF2-40B4-BE49-F238E27FC236}">
                  <a16:creationId xmlns:a16="http://schemas.microsoft.com/office/drawing/2014/main" id="{32DE4359-B876-4B5C-BAB8-BB1DDF06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73BA53-4BB4-428E-9A01-E54DAA0DB786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Hand Of Sean (Demo)" pitchFamily="2" charset="0"/>
                </a:rPr>
                <a:t>One bit can contain 2 different values</a:t>
              </a:r>
              <a:endParaRPr lang="en-US" sz="4800" dirty="0">
                <a:latin typeface="Hand Of Sean (Demo)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523FE2-A2FE-4C6A-ABE2-D4A072087F1F}"/>
              </a:ext>
            </a:extLst>
          </p:cNvPr>
          <p:cNvGrpSpPr/>
          <p:nvPr/>
        </p:nvGrpSpPr>
        <p:grpSpPr>
          <a:xfrm>
            <a:off x="5154298" y="6743116"/>
            <a:ext cx="15002259" cy="1053879"/>
            <a:chOff x="5154298" y="4183880"/>
            <a:chExt cx="15002259" cy="1053879"/>
          </a:xfrm>
        </p:grpSpPr>
        <p:pic>
          <p:nvPicPr>
            <p:cNvPr id="19" name="Graphic 18" descr="Arrow Slight curve">
              <a:extLst>
                <a:ext uri="{FF2B5EF4-FFF2-40B4-BE49-F238E27FC236}">
                  <a16:creationId xmlns:a16="http://schemas.microsoft.com/office/drawing/2014/main" id="{F977C86B-B630-4B09-B9FA-D24FDC1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18608-F019-4FA1-84B9-54EADC2B32F9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Hand Of Sean (Demo)" pitchFamily="2" charset="0"/>
                </a:rPr>
                <a:t>Two bit can contain 4 different values</a:t>
              </a:r>
              <a:endParaRPr lang="en-US" sz="4800" dirty="0">
                <a:latin typeface="Hand Of Sean (Demo)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6DEEA2-87FE-49BE-99B8-481680DD0BFB}"/>
              </a:ext>
            </a:extLst>
          </p:cNvPr>
          <p:cNvGrpSpPr/>
          <p:nvPr/>
        </p:nvGrpSpPr>
        <p:grpSpPr>
          <a:xfrm>
            <a:off x="5154298" y="8949684"/>
            <a:ext cx="16850937" cy="1742656"/>
            <a:chOff x="5154298" y="4183880"/>
            <a:chExt cx="15002259" cy="1742656"/>
          </a:xfrm>
        </p:grpSpPr>
        <p:pic>
          <p:nvPicPr>
            <p:cNvPr id="24" name="Graphic 23" descr="Arrow Slight curve">
              <a:extLst>
                <a:ext uri="{FF2B5EF4-FFF2-40B4-BE49-F238E27FC236}">
                  <a16:creationId xmlns:a16="http://schemas.microsoft.com/office/drawing/2014/main" id="{E140D809-8172-4825-A6E2-B0E8BE51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337B8-C09B-4951-B365-13C7F0EC8691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>
                  <a:latin typeface="Hand Of Sean (Demo)" pitchFamily="2" charset="0"/>
                </a:rPr>
                <a:t>Three bit can contain ___ different values</a:t>
              </a:r>
              <a:endParaRPr lang="en-US" sz="4800" dirty="0">
                <a:latin typeface="Hand Of Sean (Demo)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35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0"/>
            <a:ext cx="24382413" cy="13716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3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9" name="Progress bar"/>
          <p:cNvGraphicFramePr/>
          <p:nvPr>
            <p:extLst>
              <p:ext uri="{D42A27DB-BD31-4B8C-83A1-F6EECF244321}">
                <p14:modId xmlns:p14="http://schemas.microsoft.com/office/powerpoint/2010/main" val="77079342"/>
              </p:ext>
            </p:extLst>
          </p:nvPr>
        </p:nvGraphicFramePr>
        <p:xfrm>
          <a:off x="3221513" y="1053996"/>
          <a:ext cx="19050317" cy="261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32F3B95-D6C7-4AC7-863C-25804966B4F6}"/>
              </a:ext>
            </a:extLst>
          </p:cNvPr>
          <p:cNvGrpSpPr/>
          <p:nvPr/>
        </p:nvGrpSpPr>
        <p:grpSpPr>
          <a:xfrm>
            <a:off x="5154298" y="4183880"/>
            <a:ext cx="15002259" cy="2197717"/>
            <a:chOff x="5154298" y="4183880"/>
            <a:chExt cx="15002259" cy="2197717"/>
          </a:xfrm>
        </p:grpSpPr>
        <p:pic>
          <p:nvPicPr>
            <p:cNvPr id="15" name="Graphic 14" descr="Arrow Slight curve">
              <a:extLst>
                <a:ext uri="{FF2B5EF4-FFF2-40B4-BE49-F238E27FC236}">
                  <a16:creationId xmlns:a16="http://schemas.microsoft.com/office/drawing/2014/main" id="{32DE4359-B876-4B5C-BAB8-BB1DDF06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73BA53-4BB4-428E-9A01-E54DAA0DB786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202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 sz="4400" dirty="0">
                  <a:latin typeface="Hand Of Sean (Demo)" pitchFamily="2" charset="0"/>
                </a:rPr>
                <a:t>The Formula is – 2</a:t>
              </a:r>
              <a:r>
                <a:rPr lang="en-IN" sz="4400" baseline="56000" dirty="0">
                  <a:latin typeface="Hand Of Sean (Demo)" pitchFamily="2" charset="0"/>
                </a:rPr>
                <a:t>n </a:t>
              </a:r>
              <a:r>
                <a:rPr lang="en-IN" sz="4400" dirty="0">
                  <a:latin typeface="Hand Of Sean (Demo)" pitchFamily="2" charset="0"/>
                </a:rPr>
                <a:t>to calculate the number of different value will have in “n” bit</a:t>
              </a:r>
              <a:endParaRPr lang="en-US" sz="4400" dirty="0">
                <a:latin typeface="Hand Of Sean (Demo)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523FE2-A2FE-4C6A-ABE2-D4A072087F1F}"/>
              </a:ext>
            </a:extLst>
          </p:cNvPr>
          <p:cNvGrpSpPr/>
          <p:nvPr/>
        </p:nvGrpSpPr>
        <p:grpSpPr>
          <a:xfrm>
            <a:off x="5139271" y="6807082"/>
            <a:ext cx="15002259" cy="1053879"/>
            <a:chOff x="5154298" y="4183880"/>
            <a:chExt cx="15002259" cy="1053879"/>
          </a:xfrm>
        </p:grpSpPr>
        <p:pic>
          <p:nvPicPr>
            <p:cNvPr id="19" name="Graphic 18" descr="Arrow Slight curve">
              <a:extLst>
                <a:ext uri="{FF2B5EF4-FFF2-40B4-BE49-F238E27FC236}">
                  <a16:creationId xmlns:a16="http://schemas.microsoft.com/office/drawing/2014/main" id="{F977C86B-B630-4B09-B9FA-D24FDC1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C18608-F019-4FA1-84B9-54EADC2B32F9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>
                  <a:latin typeface="Hand Of Sean (Demo)" pitchFamily="2" charset="0"/>
                </a:rPr>
                <a:t>2</a:t>
              </a:r>
              <a:r>
                <a:rPr lang="en-IN" sz="4400" baseline="42000" dirty="0">
                  <a:latin typeface="Hand Of Sean (Demo)" pitchFamily="2" charset="0"/>
                </a:rPr>
                <a:t>1</a:t>
              </a:r>
              <a:r>
                <a:rPr lang="en-IN" sz="4400" dirty="0">
                  <a:latin typeface="Hand Of Sean (Demo)" pitchFamily="2" charset="0"/>
                </a:rPr>
                <a:t> = 2 . 1bit can contain 2different values</a:t>
              </a:r>
              <a:endParaRPr lang="en-IN" sz="4400" baseline="42000" dirty="0">
                <a:latin typeface="Hand Of Sean (Demo)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6DEEA2-87FE-49BE-99B8-481680DD0BFB}"/>
              </a:ext>
            </a:extLst>
          </p:cNvPr>
          <p:cNvGrpSpPr/>
          <p:nvPr/>
        </p:nvGrpSpPr>
        <p:grpSpPr>
          <a:xfrm>
            <a:off x="5015151" y="8421604"/>
            <a:ext cx="15002259" cy="1053879"/>
            <a:chOff x="5154298" y="4183880"/>
            <a:chExt cx="15002259" cy="1053879"/>
          </a:xfrm>
        </p:grpSpPr>
        <p:pic>
          <p:nvPicPr>
            <p:cNvPr id="24" name="Graphic 23" descr="Arrow Slight curve">
              <a:extLst>
                <a:ext uri="{FF2B5EF4-FFF2-40B4-BE49-F238E27FC236}">
                  <a16:creationId xmlns:a16="http://schemas.microsoft.com/office/drawing/2014/main" id="{E140D809-8172-4825-A6E2-B0E8BE51F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337B8-C09B-4951-B365-13C7F0EC8691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>
                  <a:latin typeface="Hand Of Sean (Demo)" pitchFamily="2" charset="0"/>
                </a:rPr>
                <a:t>2</a:t>
              </a:r>
              <a:r>
                <a:rPr lang="en-IN" sz="4400" baseline="42000" dirty="0">
                  <a:latin typeface="Hand Of Sean (Demo)" pitchFamily="2" charset="0"/>
                </a:rPr>
                <a:t>2</a:t>
              </a:r>
              <a:r>
                <a:rPr lang="en-IN" sz="4400" dirty="0">
                  <a:latin typeface="Hand Of Sean (Demo)" pitchFamily="2" charset="0"/>
                </a:rPr>
                <a:t> = 4 . 2bit can contain 4different values</a:t>
              </a:r>
              <a:endParaRPr lang="en-IN" sz="4400" baseline="42000" dirty="0">
                <a:latin typeface="Hand Of Sean (Demo)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0938C2-E2D8-4BF9-9911-932BC59EED81}"/>
              </a:ext>
            </a:extLst>
          </p:cNvPr>
          <p:cNvGrpSpPr/>
          <p:nvPr/>
        </p:nvGrpSpPr>
        <p:grpSpPr>
          <a:xfrm>
            <a:off x="5114544" y="10317262"/>
            <a:ext cx="15002259" cy="1053879"/>
            <a:chOff x="5154298" y="4183880"/>
            <a:chExt cx="15002259" cy="1053879"/>
          </a:xfrm>
        </p:grpSpPr>
        <p:pic>
          <p:nvPicPr>
            <p:cNvPr id="26" name="Graphic 25" descr="Arrow Slight curve">
              <a:extLst>
                <a:ext uri="{FF2B5EF4-FFF2-40B4-BE49-F238E27FC236}">
                  <a16:creationId xmlns:a16="http://schemas.microsoft.com/office/drawing/2014/main" id="{B14E81A9-5E43-4E3E-B895-63DA99046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4298" y="4183880"/>
              <a:ext cx="1310986" cy="10538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EA90F4-C838-4C90-87AE-8D238E49BC2C}"/>
                </a:ext>
              </a:extLst>
            </p:cNvPr>
            <p:cNvSpPr txBox="1"/>
            <p:nvPr/>
          </p:nvSpPr>
          <p:spPr>
            <a:xfrm>
              <a:off x="7056783" y="4356876"/>
              <a:ext cx="130997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>
                  <a:latin typeface="Hand Of Sean (Demo)" pitchFamily="2" charset="0"/>
                </a:rPr>
                <a:t>2</a:t>
              </a:r>
              <a:r>
                <a:rPr lang="en-IN" sz="4400" baseline="42000" dirty="0">
                  <a:latin typeface="Hand Of Sean (Demo)" pitchFamily="2" charset="0"/>
                </a:rPr>
                <a:t>3</a:t>
              </a:r>
              <a:r>
                <a:rPr lang="en-IN" sz="4400" dirty="0">
                  <a:latin typeface="Hand Of Sean (Demo)" pitchFamily="2" charset="0"/>
                </a:rPr>
                <a:t> = 8 . 3bit can contain 8different values</a:t>
              </a:r>
              <a:endParaRPr lang="en-IN" sz="4400" baseline="42000" dirty="0">
                <a:latin typeface="Hand Of Sean (Demo)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125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47845"/>
              </p:ext>
            </p:extLst>
          </p:nvPr>
        </p:nvGraphicFramePr>
        <p:xfrm>
          <a:off x="4496719" y="6240293"/>
          <a:ext cx="4452731" cy="255388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effectLst>
                  <a:outerShdw blurRad="50800" dist="50800" dir="5400000" sx="8000" sy="8000" algn="ctr" rotWithShape="0">
                    <a:srgbClr val="000000">
                      <a:alpha val="43137"/>
                    </a:srgbClr>
                  </a:outerShdw>
                </a:effectLst>
                <a:tableStyleId>{7E9639D4-E3E2-4D34-9284-5A2195B3D0D7}</a:tableStyleId>
              </a:tblPr>
              <a:tblGrid>
                <a:gridCol w="4452731">
                  <a:extLst>
                    <a:ext uri="{9D8B030D-6E8A-4147-A177-3AD203B41FA5}">
                      <a16:colId xmlns:a16="http://schemas.microsoft.com/office/drawing/2014/main" val="553386704"/>
                    </a:ext>
                  </a:extLst>
                </a:gridCol>
              </a:tblGrid>
              <a:tr h="12799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600" b="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b="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21381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04441170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65867-0272-4006-A96D-0B5EA4FD9659}"/>
              </a:ext>
            </a:extLst>
          </p:cNvPr>
          <p:cNvSpPr/>
          <p:nvPr/>
        </p:nvSpPr>
        <p:spPr>
          <a:xfrm>
            <a:off x="3133431" y="3018100"/>
            <a:ext cx="5526156" cy="1152939"/>
          </a:xfrm>
          <a:prstGeom prst="roundRect">
            <a:avLst>
              <a:gd name="adj" fmla="val 37302"/>
            </a:avLst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and Of Sean (Demo)" pitchFamily="2" charset="0"/>
              </a:rPr>
              <a:t>1 bit</a:t>
            </a:r>
            <a:endParaRPr lang="en-US" dirty="0">
              <a:solidFill>
                <a:schemeClr val="tx1"/>
              </a:solidFill>
              <a:latin typeface="Hand Of Sean (Demo)" pitchFamily="2" charset="0"/>
            </a:endParaRPr>
          </a:p>
        </p:txBody>
      </p:sp>
      <p:pic>
        <p:nvPicPr>
          <p:cNvPr id="9" name="Graphic 8" descr="Arrow Slight curve">
            <a:extLst>
              <a:ext uri="{FF2B5EF4-FFF2-40B4-BE49-F238E27FC236}">
                <a16:creationId xmlns:a16="http://schemas.microsoft.com/office/drawing/2014/main" id="{2C0343A9-7D86-476C-A79A-93872E16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3449" y="6460435"/>
            <a:ext cx="1246499" cy="795130"/>
          </a:xfrm>
          <a:prstGeom prst="rect">
            <a:avLst/>
          </a:prstGeom>
        </p:spPr>
      </p:pic>
      <p:pic>
        <p:nvPicPr>
          <p:cNvPr id="10" name="Graphic 9" descr="Arrow Slight curve">
            <a:extLst>
              <a:ext uri="{FF2B5EF4-FFF2-40B4-BE49-F238E27FC236}">
                <a16:creationId xmlns:a16="http://schemas.microsoft.com/office/drawing/2014/main" id="{D491EF0B-8B40-4B8E-8827-0970360A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3449" y="7896405"/>
            <a:ext cx="1246499" cy="79513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C3C0C58-7700-46E7-BC71-D7C398FF0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10363"/>
              </p:ext>
            </p:extLst>
          </p:nvPr>
        </p:nvGraphicFramePr>
        <p:xfrm>
          <a:off x="11783947" y="6243291"/>
          <a:ext cx="3375738" cy="255088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375738">
                  <a:extLst>
                    <a:ext uri="{9D8B030D-6E8A-4147-A177-3AD203B41FA5}">
                      <a16:colId xmlns:a16="http://schemas.microsoft.com/office/drawing/2014/main" val="2703462683"/>
                    </a:ext>
                  </a:extLst>
                </a:gridCol>
              </a:tblGrid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554757"/>
                  </a:ext>
                </a:extLst>
              </a:tr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671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205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822982"/>
              </p:ext>
            </p:extLst>
          </p:nvPr>
        </p:nvGraphicFramePr>
        <p:xfrm>
          <a:off x="3274502" y="5529625"/>
          <a:ext cx="9078422" cy="5101774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effectLst>
                  <a:outerShdw blurRad="50800" dist="50800" dir="5400000" sx="8000" sy="8000" algn="ctr" rotWithShape="0">
                    <a:srgbClr val="000000">
                      <a:alpha val="43137"/>
                    </a:srgbClr>
                  </a:outerShdw>
                </a:effectLst>
                <a:tableStyleId>{7E9639D4-E3E2-4D34-9284-5A2195B3D0D7}</a:tableStyleId>
              </a:tblPr>
              <a:tblGrid>
                <a:gridCol w="4625691">
                  <a:extLst>
                    <a:ext uri="{9D8B030D-6E8A-4147-A177-3AD203B41FA5}">
                      <a16:colId xmlns:a16="http://schemas.microsoft.com/office/drawing/2014/main" val="2341631284"/>
                    </a:ext>
                  </a:extLst>
                </a:gridCol>
                <a:gridCol w="4452731">
                  <a:extLst>
                    <a:ext uri="{9D8B030D-6E8A-4147-A177-3AD203B41FA5}">
                      <a16:colId xmlns:a16="http://schemas.microsoft.com/office/drawing/2014/main" val="553386704"/>
                    </a:ext>
                  </a:extLst>
                </a:gridCol>
              </a:tblGrid>
              <a:tr h="12799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b="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21381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04441170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76748724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3755151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65867-0272-4006-A96D-0B5EA4FD9659}"/>
              </a:ext>
            </a:extLst>
          </p:cNvPr>
          <p:cNvSpPr/>
          <p:nvPr/>
        </p:nvSpPr>
        <p:spPr>
          <a:xfrm>
            <a:off x="2148554" y="3084601"/>
            <a:ext cx="5526156" cy="1152939"/>
          </a:xfrm>
          <a:prstGeom prst="roundRect">
            <a:avLst>
              <a:gd name="adj" fmla="val 37302"/>
            </a:avLst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and Of Sean (Demo)" pitchFamily="2" charset="0"/>
              </a:rPr>
              <a:t>2 bit</a:t>
            </a:r>
            <a:endParaRPr lang="en-US" dirty="0">
              <a:solidFill>
                <a:schemeClr val="tx1"/>
              </a:solidFill>
              <a:latin typeface="Hand Of Sean (Demo)" pitchFamily="2" charset="0"/>
            </a:endParaRPr>
          </a:p>
        </p:txBody>
      </p:sp>
      <p:pic>
        <p:nvPicPr>
          <p:cNvPr id="9" name="Graphic 8" descr="Arrow Slight curve">
            <a:extLst>
              <a:ext uri="{FF2B5EF4-FFF2-40B4-BE49-F238E27FC236}">
                <a16:creationId xmlns:a16="http://schemas.microsoft.com/office/drawing/2014/main" id="{2C0343A9-7D86-476C-A79A-93872E16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7715" y="5824331"/>
            <a:ext cx="1246499" cy="795130"/>
          </a:xfrm>
          <a:prstGeom prst="rect">
            <a:avLst/>
          </a:prstGeom>
        </p:spPr>
      </p:pic>
      <p:pic>
        <p:nvPicPr>
          <p:cNvPr id="10" name="Graphic 9" descr="Arrow Slight curve">
            <a:extLst>
              <a:ext uri="{FF2B5EF4-FFF2-40B4-BE49-F238E27FC236}">
                <a16:creationId xmlns:a16="http://schemas.microsoft.com/office/drawing/2014/main" id="{D491EF0B-8B40-4B8E-8827-0970360A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0448" y="7096540"/>
            <a:ext cx="1246499" cy="795130"/>
          </a:xfrm>
          <a:prstGeom prst="rect">
            <a:avLst/>
          </a:prstGeom>
        </p:spPr>
      </p:pic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A04C58A2-0450-4CA5-AB60-267934E0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0448" y="8368749"/>
            <a:ext cx="1246499" cy="795130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6DCDB99D-7365-4C1C-9F84-4E7566185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17714" y="9836269"/>
            <a:ext cx="1246499" cy="79513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C3C0C58-7700-46E7-BC71-D7C398FF0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880519"/>
              </p:ext>
            </p:extLst>
          </p:nvPr>
        </p:nvGraphicFramePr>
        <p:xfrm>
          <a:off x="15561740" y="5529625"/>
          <a:ext cx="3375738" cy="510177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375738">
                  <a:extLst>
                    <a:ext uri="{9D8B030D-6E8A-4147-A177-3AD203B41FA5}">
                      <a16:colId xmlns:a16="http://schemas.microsoft.com/office/drawing/2014/main" val="2703462683"/>
                    </a:ext>
                  </a:extLst>
                </a:gridCol>
              </a:tblGrid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554757"/>
                  </a:ext>
                </a:extLst>
              </a:tr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6717943"/>
                  </a:ext>
                </a:extLst>
              </a:tr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83405106"/>
                  </a:ext>
                </a:extLst>
              </a:tr>
              <a:tr h="12754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3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1814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0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67653"/>
              </p:ext>
            </p:extLst>
          </p:nvPr>
        </p:nvGraphicFramePr>
        <p:xfrm>
          <a:off x="1681408" y="2781762"/>
          <a:ext cx="12901819" cy="1019755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{7E9639D4-E3E2-4D34-9284-5A2195B3D0D7}</a:tableStyleId>
              </a:tblPr>
              <a:tblGrid>
                <a:gridCol w="3823397">
                  <a:extLst>
                    <a:ext uri="{9D8B030D-6E8A-4147-A177-3AD203B41FA5}">
                      <a16:colId xmlns:a16="http://schemas.microsoft.com/office/drawing/2014/main" val="1322037272"/>
                    </a:ext>
                  </a:extLst>
                </a:gridCol>
                <a:gridCol w="4625691">
                  <a:extLst>
                    <a:ext uri="{9D8B030D-6E8A-4147-A177-3AD203B41FA5}">
                      <a16:colId xmlns:a16="http://schemas.microsoft.com/office/drawing/2014/main" val="2341631284"/>
                    </a:ext>
                  </a:extLst>
                </a:gridCol>
                <a:gridCol w="4452731">
                  <a:extLst>
                    <a:ext uri="{9D8B030D-6E8A-4147-A177-3AD203B41FA5}">
                      <a16:colId xmlns:a16="http://schemas.microsoft.com/office/drawing/2014/main" val="553386704"/>
                    </a:ext>
                  </a:extLst>
                </a:gridCol>
              </a:tblGrid>
              <a:tr h="12799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b="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21381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04441170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876748724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03755151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98938506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511944880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0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19698576"/>
                  </a:ext>
                </a:extLst>
              </a:tr>
              <a:tr h="12739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600" dirty="0">
                          <a:solidFill>
                            <a:schemeClr val="tx1"/>
                          </a:solidFill>
                          <a:latin typeface="Hand Of Sean (Demo)" pitchFamily="2" charset="0"/>
                        </a:rPr>
                        <a:t>1</a:t>
                      </a:r>
                      <a:endParaRPr lang="en-US" sz="3600" dirty="0">
                        <a:solidFill>
                          <a:schemeClr val="tx1"/>
                        </a:solidFill>
                        <a:latin typeface="Hand Of Sean (Demo)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19446565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65867-0272-4006-A96D-0B5EA4FD9659}"/>
              </a:ext>
            </a:extLst>
          </p:cNvPr>
          <p:cNvSpPr/>
          <p:nvPr/>
        </p:nvSpPr>
        <p:spPr>
          <a:xfrm>
            <a:off x="1390652" y="758481"/>
            <a:ext cx="5526156" cy="1252330"/>
          </a:xfrm>
          <a:prstGeom prst="roundRect">
            <a:avLst>
              <a:gd name="adj" fmla="val 37302"/>
            </a:avLst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and Of Sean (Demo)" pitchFamily="2" charset="0"/>
              </a:rPr>
              <a:t>3 bit</a:t>
            </a:r>
            <a:endParaRPr lang="en-US" dirty="0">
              <a:solidFill>
                <a:schemeClr val="tx1"/>
              </a:solidFill>
              <a:latin typeface="Hand Of Sean (Demo)" pitchFamily="2" charset="0"/>
            </a:endParaRPr>
          </a:p>
        </p:txBody>
      </p:sp>
      <p:pic>
        <p:nvPicPr>
          <p:cNvPr id="9" name="Graphic 8" descr="Arrow Slight curve">
            <a:extLst>
              <a:ext uri="{FF2B5EF4-FFF2-40B4-BE49-F238E27FC236}">
                <a16:creationId xmlns:a16="http://schemas.microsoft.com/office/drawing/2014/main" id="{2C0343A9-7D86-476C-A79A-93872E16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10" y="3099811"/>
            <a:ext cx="1246499" cy="795130"/>
          </a:xfrm>
          <a:prstGeom prst="rect">
            <a:avLst/>
          </a:prstGeom>
        </p:spPr>
      </p:pic>
      <p:pic>
        <p:nvPicPr>
          <p:cNvPr id="10" name="Graphic 9" descr="Arrow Slight curve">
            <a:extLst>
              <a:ext uri="{FF2B5EF4-FFF2-40B4-BE49-F238E27FC236}">
                <a16:creationId xmlns:a16="http://schemas.microsoft.com/office/drawing/2014/main" id="{D491EF0B-8B40-4B8E-8827-0970360A2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10" y="4312385"/>
            <a:ext cx="1246499" cy="795130"/>
          </a:xfrm>
          <a:prstGeom prst="rect">
            <a:avLst/>
          </a:prstGeom>
        </p:spPr>
      </p:pic>
      <p:pic>
        <p:nvPicPr>
          <p:cNvPr id="11" name="Graphic 10" descr="Arrow Slight curve">
            <a:extLst>
              <a:ext uri="{FF2B5EF4-FFF2-40B4-BE49-F238E27FC236}">
                <a16:creationId xmlns:a16="http://schemas.microsoft.com/office/drawing/2014/main" id="{FA56AFCB-F78E-4425-A65A-9F9E8E33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10" y="5524959"/>
            <a:ext cx="1246499" cy="795130"/>
          </a:xfrm>
          <a:prstGeom prst="rect">
            <a:avLst/>
          </a:prstGeom>
        </p:spPr>
      </p:pic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A04C58A2-0450-4CA5-AB60-267934E08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09" y="6895855"/>
            <a:ext cx="1246499" cy="795130"/>
          </a:xfrm>
          <a:prstGeom prst="rect">
            <a:avLst/>
          </a:prstGeom>
        </p:spPr>
      </p:pic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6DCDB99D-7365-4C1C-9F84-4E7566185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08" y="8009098"/>
            <a:ext cx="1246499" cy="795130"/>
          </a:xfrm>
          <a:prstGeom prst="rect">
            <a:avLst/>
          </a:prstGeom>
        </p:spPr>
      </p:pic>
      <p:pic>
        <p:nvPicPr>
          <p:cNvPr id="14" name="Graphic 13" descr="Arrow Slight curve">
            <a:extLst>
              <a:ext uri="{FF2B5EF4-FFF2-40B4-BE49-F238E27FC236}">
                <a16:creationId xmlns:a16="http://schemas.microsoft.com/office/drawing/2014/main" id="{34330AC5-02BC-4499-A935-588B1FDFA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07" y="9379994"/>
            <a:ext cx="1246499" cy="795130"/>
          </a:xfrm>
          <a:prstGeom prst="rect">
            <a:avLst/>
          </a:prstGeom>
        </p:spPr>
      </p:pic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1910AD36-2F7E-4A97-A700-6D0BB8119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07" y="10694052"/>
            <a:ext cx="1246499" cy="795130"/>
          </a:xfrm>
          <a:prstGeom prst="rect">
            <a:avLst/>
          </a:prstGeom>
        </p:spPr>
      </p:pic>
      <p:pic>
        <p:nvPicPr>
          <p:cNvPr id="16" name="Graphic 15" descr="Arrow Slight curve">
            <a:extLst>
              <a:ext uri="{FF2B5EF4-FFF2-40B4-BE49-F238E27FC236}">
                <a16:creationId xmlns:a16="http://schemas.microsoft.com/office/drawing/2014/main" id="{1D176F74-7109-4EDC-8469-BDC46D07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5810" y="11927171"/>
            <a:ext cx="1246499" cy="79513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CC3C0C58-7700-46E7-BC71-D7C398FF0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90348"/>
              </p:ext>
            </p:extLst>
          </p:nvPr>
        </p:nvGraphicFramePr>
        <p:xfrm>
          <a:off x="17443581" y="2781760"/>
          <a:ext cx="3375738" cy="1019755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375738">
                  <a:extLst>
                    <a:ext uri="{9D8B030D-6E8A-4147-A177-3AD203B41FA5}">
                      <a16:colId xmlns:a16="http://schemas.microsoft.com/office/drawing/2014/main" val="2703462683"/>
                    </a:ext>
                  </a:extLst>
                </a:gridCol>
              </a:tblGrid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554757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46717943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83405106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3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518146725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4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97396680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5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54879872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6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626538947"/>
                  </a:ext>
                </a:extLst>
              </a:tr>
              <a:tr h="127469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8316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3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30BBA-E23A-4098-A47A-7ED05BCB6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1E5828-E06A-4976-84AE-8DA497546196}"/>
              </a:ext>
            </a:extLst>
          </p:cNvPr>
          <p:cNvSpPr/>
          <p:nvPr/>
        </p:nvSpPr>
        <p:spPr>
          <a:xfrm>
            <a:off x="933450" y="2825820"/>
            <a:ext cx="6819071" cy="1252330"/>
          </a:xfrm>
          <a:prstGeom prst="roundRect">
            <a:avLst>
              <a:gd name="adj" fmla="val 37302"/>
            </a:avLst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Hand Of Sean (Demo)" pitchFamily="2" charset="0"/>
              </a:rPr>
              <a:t>Maximum Number of 8bit</a:t>
            </a:r>
            <a:endParaRPr lang="en-US" dirty="0">
              <a:solidFill>
                <a:schemeClr val="tx1"/>
              </a:solidFill>
              <a:latin typeface="Hand Of Sean (Demo)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D2D793-23CA-4DD1-9BB0-3769AB620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15931"/>
              </p:ext>
            </p:extLst>
          </p:nvPr>
        </p:nvGraphicFramePr>
        <p:xfrm>
          <a:off x="1678343" y="5546036"/>
          <a:ext cx="16254944" cy="172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868">
                  <a:extLst>
                    <a:ext uri="{9D8B030D-6E8A-4147-A177-3AD203B41FA5}">
                      <a16:colId xmlns:a16="http://schemas.microsoft.com/office/drawing/2014/main" val="2058365615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4038598972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3660732537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3768456967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915320903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1242405579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60949951"/>
                    </a:ext>
                  </a:extLst>
                </a:gridCol>
                <a:gridCol w="2031868">
                  <a:extLst>
                    <a:ext uri="{9D8B030D-6E8A-4147-A177-3AD203B41FA5}">
                      <a16:colId xmlns:a16="http://schemas.microsoft.com/office/drawing/2014/main" val="1385151377"/>
                    </a:ext>
                  </a:extLst>
                </a:gridCol>
              </a:tblGrid>
              <a:tr h="1729408"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  <a:solidFill>
                      <a:srgbClr val="342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235019"/>
                  </a:ext>
                </a:extLst>
              </a:tr>
            </a:tbl>
          </a:graphicData>
        </a:graphic>
      </p:graphicFrame>
      <p:pic>
        <p:nvPicPr>
          <p:cNvPr id="7" name="Graphic 6" descr="Arrow Slight curve">
            <a:extLst>
              <a:ext uri="{FF2B5EF4-FFF2-40B4-BE49-F238E27FC236}">
                <a16:creationId xmlns:a16="http://schemas.microsoft.com/office/drawing/2014/main" id="{B8DF7BDC-65DB-47DF-B908-5FA060177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5983" y="6013173"/>
            <a:ext cx="1246499" cy="795130"/>
          </a:xfrm>
          <a:prstGeom prst="rect">
            <a:avLst/>
          </a:prstGeom>
        </p:spPr>
      </p:pic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0507156E-C1FC-42DA-A2F1-DD2926156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999192"/>
              </p:ext>
            </p:extLst>
          </p:nvPr>
        </p:nvGraphicFramePr>
        <p:xfrm>
          <a:off x="20385178" y="5822193"/>
          <a:ext cx="3375738" cy="1177091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375738">
                  <a:extLst>
                    <a:ext uri="{9D8B030D-6E8A-4147-A177-3AD203B41FA5}">
                      <a16:colId xmlns:a16="http://schemas.microsoft.com/office/drawing/2014/main" val="2703462683"/>
                    </a:ext>
                  </a:extLst>
                </a:gridCol>
              </a:tblGrid>
              <a:tr h="117709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IN" sz="3600" b="0" kern="1200" cap="none" baseline="0" dirty="0">
                          <a:solidFill>
                            <a:schemeClr val="tx1"/>
                          </a:solidFill>
                          <a:latin typeface="Hand Of Sean (Demo)" pitchFamily="2" charset="0"/>
                          <a:ea typeface="+mn-ea"/>
                          <a:cs typeface="+mn-cs"/>
                        </a:rPr>
                        <a:t>256</a:t>
                      </a:r>
                      <a:endParaRPr lang="en-US" sz="3600" b="0" kern="1200" cap="none" baseline="0" dirty="0">
                        <a:solidFill>
                          <a:schemeClr val="tx1"/>
                        </a:solidFill>
                        <a:latin typeface="Hand Of Sean (Demo)" pitchFamily="2" charset="0"/>
                        <a:ea typeface="+mn-ea"/>
                        <a:cs typeface="+mn-cs"/>
                      </a:endParaRP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5554757"/>
                  </a:ext>
                </a:extLst>
              </a:tr>
            </a:tbl>
          </a:graphicData>
        </a:graphic>
      </p:graphicFrame>
      <p:graphicFrame>
        <p:nvGraphicFramePr>
          <p:cNvPr id="10" name="Progress bar">
            <a:extLst>
              <a:ext uri="{FF2B5EF4-FFF2-40B4-BE49-F238E27FC236}">
                <a16:creationId xmlns:a16="http://schemas.microsoft.com/office/drawing/2014/main" id="{CD2931BA-66DE-4DDB-95E2-80C314B45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445693"/>
              </p:ext>
            </p:extLst>
          </p:nvPr>
        </p:nvGraphicFramePr>
        <p:xfrm>
          <a:off x="3022730" y="8986159"/>
          <a:ext cx="19280679" cy="2205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249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930BBA-E23A-4098-A47A-7ED05BCB6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9F3BC-694E-49A7-9214-F3C53BCFFB5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1E5828-E06A-4976-84AE-8DA497546196}"/>
              </a:ext>
            </a:extLst>
          </p:cNvPr>
          <p:cNvSpPr/>
          <p:nvPr/>
        </p:nvSpPr>
        <p:spPr>
          <a:xfrm>
            <a:off x="8304592" y="6736692"/>
            <a:ext cx="9029252" cy="1252330"/>
          </a:xfrm>
          <a:prstGeom prst="roundRect">
            <a:avLst>
              <a:gd name="adj" fmla="val 21429"/>
            </a:avLst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solidFill>
                  <a:schemeClr val="tx1"/>
                </a:solidFill>
                <a:latin typeface="Hand Of Sean (Demo)" pitchFamily="2" charset="0"/>
              </a:rPr>
              <a:t>2</a:t>
            </a:r>
            <a:r>
              <a:rPr lang="en-IN" sz="4800" baseline="48000" dirty="0">
                <a:solidFill>
                  <a:schemeClr val="tx1"/>
                </a:solidFill>
                <a:latin typeface="Hand Of Sean (Demo)" pitchFamily="2" charset="0"/>
              </a:rPr>
              <a:t>8</a:t>
            </a:r>
            <a:r>
              <a:rPr lang="en-IN" sz="4800" dirty="0">
                <a:solidFill>
                  <a:schemeClr val="tx1"/>
                </a:solidFill>
                <a:latin typeface="Hand Of Sean (Demo)" pitchFamily="2" charset="0"/>
              </a:rPr>
              <a:t> – 1 = 256 – 1 = 255</a:t>
            </a:r>
            <a:r>
              <a:rPr lang="en-IN" sz="4800" baseline="48000" dirty="0">
                <a:solidFill>
                  <a:schemeClr val="tx1"/>
                </a:solidFill>
                <a:latin typeface="Hand Of Sean (Demo)" pitchFamily="2" charset="0"/>
              </a:rPr>
              <a:t> </a:t>
            </a:r>
            <a:endParaRPr lang="en-US" sz="4800" dirty="0">
              <a:solidFill>
                <a:schemeClr val="tx1"/>
              </a:solidFill>
              <a:latin typeface="Hand Of Sean (Demo)" pitchFamily="2" charset="0"/>
            </a:endParaRPr>
          </a:p>
        </p:txBody>
      </p:sp>
      <p:graphicFrame>
        <p:nvGraphicFramePr>
          <p:cNvPr id="10" name="Progress bar">
            <a:extLst>
              <a:ext uri="{FF2B5EF4-FFF2-40B4-BE49-F238E27FC236}">
                <a16:creationId xmlns:a16="http://schemas.microsoft.com/office/drawing/2014/main" id="{CD2931BA-66DE-4DDB-95E2-80C314B45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07328"/>
              </p:ext>
            </p:extLst>
          </p:nvPr>
        </p:nvGraphicFramePr>
        <p:xfrm>
          <a:off x="2843826" y="3256928"/>
          <a:ext cx="19280679" cy="2205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46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010-Advertising Agency Presentation">
      <a:dk1>
        <a:srgbClr val="FFFFFF"/>
      </a:dk1>
      <a:lt1>
        <a:srgbClr val="342978"/>
      </a:lt1>
      <a:dk2>
        <a:srgbClr val="44546A"/>
      </a:dk2>
      <a:lt2>
        <a:srgbClr val="E7E6E6"/>
      </a:lt2>
      <a:accent1>
        <a:srgbClr val="A51C4A"/>
      </a:accent1>
      <a:accent2>
        <a:srgbClr val="ED4323"/>
      </a:accent2>
      <a:accent3>
        <a:srgbClr val="A51C4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10-Advertising Agency">
      <a:majorFont>
        <a:latin typeface="Exo ExtraBold"/>
        <a:ea typeface=""/>
        <a:cs typeface=""/>
      </a:majorFont>
      <a:minorFont>
        <a:latin typeface="Nuni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</TotalTime>
  <Words>333</Words>
  <Application>Microsoft Office PowerPoint</Application>
  <PresentationFormat>Custom</PresentationFormat>
  <Paragraphs>108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Gill Sans</vt:lpstr>
      <vt:lpstr>Nunito</vt:lpstr>
      <vt:lpstr>Font Awesome 5 Brands Regular</vt:lpstr>
      <vt:lpstr>Calibri</vt:lpstr>
      <vt:lpstr>Hand Of Sean (Demo)</vt:lpstr>
      <vt:lpstr>Font Awesome 5 Free Solid</vt:lpstr>
      <vt:lpstr>Exo ExtraBold</vt:lpstr>
      <vt:lpstr>Josefin Sans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Gazi Mehedi</cp:lastModifiedBy>
  <cp:revision>120</cp:revision>
  <dcterms:created xsi:type="dcterms:W3CDTF">2019-09-18T08:52:44Z</dcterms:created>
  <dcterms:modified xsi:type="dcterms:W3CDTF">2022-02-26T11:47:35Z</dcterms:modified>
</cp:coreProperties>
</file>